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72"/>
  </p:notesMasterIdLst>
  <p:sldIdLst>
    <p:sldId id="303" r:id="rId5"/>
    <p:sldId id="322" r:id="rId6"/>
    <p:sldId id="341" r:id="rId7"/>
    <p:sldId id="328" r:id="rId8"/>
    <p:sldId id="334" r:id="rId9"/>
    <p:sldId id="335" r:id="rId10"/>
    <p:sldId id="357" r:id="rId11"/>
    <p:sldId id="336" r:id="rId12"/>
    <p:sldId id="353" r:id="rId13"/>
    <p:sldId id="355" r:id="rId14"/>
    <p:sldId id="354" r:id="rId15"/>
    <p:sldId id="356" r:id="rId16"/>
    <p:sldId id="293" r:id="rId17"/>
    <p:sldId id="347" r:id="rId18"/>
    <p:sldId id="348" r:id="rId19"/>
    <p:sldId id="305" r:id="rId20"/>
    <p:sldId id="370" r:id="rId21"/>
    <p:sldId id="351" r:id="rId22"/>
    <p:sldId id="352" r:id="rId23"/>
    <p:sldId id="326" r:id="rId24"/>
    <p:sldId id="325" r:id="rId25"/>
    <p:sldId id="324" r:id="rId26"/>
    <p:sldId id="323" r:id="rId27"/>
    <p:sldId id="338" r:id="rId28"/>
    <p:sldId id="384" r:id="rId29"/>
    <p:sldId id="383" r:id="rId30"/>
    <p:sldId id="344" r:id="rId31"/>
    <p:sldId id="377" r:id="rId32"/>
    <p:sldId id="378" r:id="rId33"/>
    <p:sldId id="379" r:id="rId34"/>
    <p:sldId id="380" r:id="rId35"/>
    <p:sldId id="381" r:id="rId36"/>
    <p:sldId id="339" r:id="rId37"/>
    <p:sldId id="316" r:id="rId38"/>
    <p:sldId id="317" r:id="rId39"/>
    <p:sldId id="319" r:id="rId40"/>
    <p:sldId id="318" r:id="rId41"/>
    <p:sldId id="264" r:id="rId42"/>
    <p:sldId id="265" r:id="rId43"/>
    <p:sldId id="266" r:id="rId44"/>
    <p:sldId id="267" r:id="rId45"/>
    <p:sldId id="340" r:id="rId46"/>
    <p:sldId id="372" r:id="rId47"/>
    <p:sldId id="373" r:id="rId48"/>
    <p:sldId id="374" r:id="rId49"/>
    <p:sldId id="371" r:id="rId50"/>
    <p:sldId id="342" r:id="rId51"/>
    <p:sldId id="343" r:id="rId52"/>
    <p:sldId id="382" r:id="rId53"/>
    <p:sldId id="345" r:id="rId54"/>
    <p:sldId id="365" r:id="rId55"/>
    <p:sldId id="366" r:id="rId56"/>
    <p:sldId id="367" r:id="rId57"/>
    <p:sldId id="368" r:id="rId58"/>
    <p:sldId id="369" r:id="rId59"/>
    <p:sldId id="376" r:id="rId60"/>
    <p:sldId id="386" r:id="rId61"/>
    <p:sldId id="332" r:id="rId62"/>
    <p:sldId id="360" r:id="rId63"/>
    <p:sldId id="359" r:id="rId64"/>
    <p:sldId id="361" r:id="rId65"/>
    <p:sldId id="364" r:id="rId66"/>
    <p:sldId id="387" r:id="rId67"/>
    <p:sldId id="388" r:id="rId68"/>
    <p:sldId id="333" r:id="rId69"/>
    <p:sldId id="375" r:id="rId70"/>
    <p:sldId id="385"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2159AA-53BD-4BFF-A04A-394847B3F7C1}" v="3" dt="2024-04-23T00:01:45.986"/>
    <p1510:client id="{4873B378-14E2-F045-A260-9F954AD816F9}" v="17" dt="2024-04-22T19:02:01.6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iah Christopher Padilla" userId="S::icp25@nau.edu::5e0c1b5f-912a-4a53-94f8-57ac8bb5df01" providerId="AD" clId="Web-{367724E3-88F8-405E-FB8F-B25B96281A05}"/>
    <pc:docChg chg="modSld">
      <pc:chgData name="Isaiah Christopher Padilla" userId="S::icp25@nau.edu::5e0c1b5f-912a-4a53-94f8-57ac8bb5df01" providerId="AD" clId="Web-{367724E3-88F8-405E-FB8F-B25B96281A05}" dt="2024-04-12T18:23:15.321" v="4" actId="20577"/>
      <pc:docMkLst>
        <pc:docMk/>
      </pc:docMkLst>
      <pc:sldChg chg="modSp">
        <pc:chgData name="Isaiah Christopher Padilla" userId="S::icp25@nau.edu::5e0c1b5f-912a-4a53-94f8-57ac8bb5df01" providerId="AD" clId="Web-{367724E3-88F8-405E-FB8F-B25B96281A05}" dt="2024-04-12T18:23:09.945" v="0" actId="20577"/>
        <pc:sldMkLst>
          <pc:docMk/>
          <pc:sldMk cId="3614391201" sldId="328"/>
        </pc:sldMkLst>
        <pc:spChg chg="mod">
          <ac:chgData name="Isaiah Christopher Padilla" userId="S::icp25@nau.edu::5e0c1b5f-912a-4a53-94f8-57ac8bb5df01" providerId="AD" clId="Web-{367724E3-88F8-405E-FB8F-B25B96281A05}" dt="2024-04-12T18:23:09.945" v="0" actId="20577"/>
          <ac:spMkLst>
            <pc:docMk/>
            <pc:sldMk cId="3614391201" sldId="328"/>
            <ac:spMk id="2" creationId="{28C1C774-E538-4CD4-AF07-9C04357E0F25}"/>
          </ac:spMkLst>
        </pc:spChg>
      </pc:sldChg>
      <pc:sldChg chg="modSp">
        <pc:chgData name="Isaiah Christopher Padilla" userId="S::icp25@nau.edu::5e0c1b5f-912a-4a53-94f8-57ac8bb5df01" providerId="AD" clId="Web-{367724E3-88F8-405E-FB8F-B25B96281A05}" dt="2024-04-12T18:23:15.321" v="4" actId="20577"/>
        <pc:sldMkLst>
          <pc:docMk/>
          <pc:sldMk cId="340991106" sldId="334"/>
        </pc:sldMkLst>
        <pc:spChg chg="mod">
          <ac:chgData name="Isaiah Christopher Padilla" userId="S::icp25@nau.edu::5e0c1b5f-912a-4a53-94f8-57ac8bb5df01" providerId="AD" clId="Web-{367724E3-88F8-405E-FB8F-B25B96281A05}" dt="2024-04-12T18:23:15.321" v="4" actId="20577"/>
          <ac:spMkLst>
            <pc:docMk/>
            <pc:sldMk cId="340991106" sldId="334"/>
            <ac:spMk id="2" creationId="{28C1C774-E538-4CD4-AF07-9C04357E0F25}"/>
          </ac:spMkLst>
        </pc:spChg>
      </pc:sldChg>
    </pc:docChg>
  </pc:docChgLst>
  <pc:docChgLst>
    <pc:chgData name="Russel Thomas Stringham" userId="S::rts97@nau.edu::08e9cd47-1db5-4ee4-ae24-d30a6709bd9e" providerId="AD" clId="Web-{DDE437CD-A720-4305-1D7C-71BDFD56B447}"/>
    <pc:docChg chg="addSld modSld">
      <pc:chgData name="Russel Thomas Stringham" userId="S::rts97@nau.edu::08e9cd47-1db5-4ee4-ae24-d30a6709bd9e" providerId="AD" clId="Web-{DDE437CD-A720-4305-1D7C-71BDFD56B447}" dt="2024-04-02T01:13:53.800" v="59" actId="1076"/>
      <pc:docMkLst>
        <pc:docMk/>
      </pc:docMkLst>
      <pc:sldChg chg="addSp delSp modSp">
        <pc:chgData name="Russel Thomas Stringham" userId="S::rts97@nau.edu::08e9cd47-1db5-4ee4-ae24-d30a6709bd9e" providerId="AD" clId="Web-{DDE437CD-A720-4305-1D7C-71BDFD56B447}" dt="2024-04-02T01:11:57.655" v="52" actId="1076"/>
        <pc:sldMkLst>
          <pc:docMk/>
          <pc:sldMk cId="3320485175" sldId="314"/>
        </pc:sldMkLst>
        <pc:picChg chg="add del mod">
          <ac:chgData name="Russel Thomas Stringham" userId="S::rts97@nau.edu::08e9cd47-1db5-4ee4-ae24-d30a6709bd9e" providerId="AD" clId="Web-{DDE437CD-A720-4305-1D7C-71BDFD56B447}" dt="2024-04-02T01:11:39.373" v="47"/>
          <ac:picMkLst>
            <pc:docMk/>
            <pc:sldMk cId="3320485175" sldId="314"/>
            <ac:picMk id="2" creationId="{03B3373C-6C42-EBEB-4754-9EA33833663B}"/>
          </ac:picMkLst>
        </pc:picChg>
        <pc:picChg chg="add del mod">
          <ac:chgData name="Russel Thomas Stringham" userId="S::rts97@nau.edu::08e9cd47-1db5-4ee4-ae24-d30a6709bd9e" providerId="AD" clId="Web-{DDE437CD-A720-4305-1D7C-71BDFD56B447}" dt="2024-04-02T01:11:39.311" v="46"/>
          <ac:picMkLst>
            <pc:docMk/>
            <pc:sldMk cId="3320485175" sldId="314"/>
            <ac:picMk id="3" creationId="{00C0E47C-53AD-753D-9D78-E92F59205371}"/>
          </ac:picMkLst>
        </pc:picChg>
        <pc:picChg chg="add mod">
          <ac:chgData name="Russel Thomas Stringham" userId="S::rts97@nau.edu::08e9cd47-1db5-4ee4-ae24-d30a6709bd9e" providerId="AD" clId="Web-{DDE437CD-A720-4305-1D7C-71BDFD56B447}" dt="2024-04-02T01:11:55.405" v="51" actId="1076"/>
          <ac:picMkLst>
            <pc:docMk/>
            <pc:sldMk cId="3320485175" sldId="314"/>
            <ac:picMk id="4" creationId="{671C6280-76F6-0410-2236-F1FAA11FC217}"/>
          </ac:picMkLst>
        </pc:picChg>
        <pc:picChg chg="add mod">
          <ac:chgData name="Russel Thomas Stringham" userId="S::rts97@nau.edu::08e9cd47-1db5-4ee4-ae24-d30a6709bd9e" providerId="AD" clId="Web-{DDE437CD-A720-4305-1D7C-71BDFD56B447}" dt="2024-04-02T01:11:57.655" v="52" actId="1076"/>
          <ac:picMkLst>
            <pc:docMk/>
            <pc:sldMk cId="3320485175" sldId="314"/>
            <ac:picMk id="5" creationId="{A315217F-65F7-6E0A-0D20-C36A543F6671}"/>
          </ac:picMkLst>
        </pc:picChg>
      </pc:sldChg>
      <pc:sldChg chg="addSp modSp addAnim">
        <pc:chgData name="Russel Thomas Stringham" userId="S::rts97@nau.edu::08e9cd47-1db5-4ee4-ae24-d30a6709bd9e" providerId="AD" clId="Web-{DDE437CD-A720-4305-1D7C-71BDFD56B447}" dt="2024-04-02T01:09:02.306" v="43" actId="1076"/>
        <pc:sldMkLst>
          <pc:docMk/>
          <pc:sldMk cId="21503780" sldId="315"/>
        </pc:sldMkLst>
        <pc:spChg chg="mod">
          <ac:chgData name="Russel Thomas Stringham" userId="S::rts97@nau.edu::08e9cd47-1db5-4ee4-ae24-d30a6709bd9e" providerId="AD" clId="Web-{DDE437CD-A720-4305-1D7C-71BDFD56B447}" dt="2024-04-02T01:08:41.555" v="36" actId="1076"/>
          <ac:spMkLst>
            <pc:docMk/>
            <pc:sldMk cId="21503780" sldId="315"/>
            <ac:spMk id="3" creationId="{5015F64A-6883-400F-A060-71343F5BCCE8}"/>
          </ac:spMkLst>
        </pc:spChg>
        <pc:spChg chg="add mod">
          <ac:chgData name="Russel Thomas Stringham" userId="S::rts97@nau.edu::08e9cd47-1db5-4ee4-ae24-d30a6709bd9e" providerId="AD" clId="Web-{DDE437CD-A720-4305-1D7C-71BDFD56B447}" dt="2024-04-02T01:09:02.306" v="43" actId="1076"/>
          <ac:spMkLst>
            <pc:docMk/>
            <pc:sldMk cId="21503780" sldId="315"/>
            <ac:spMk id="5" creationId="{DA946873-0685-E6F8-BD25-D5A4F8CD5A9A}"/>
          </ac:spMkLst>
        </pc:spChg>
        <pc:picChg chg="mod">
          <ac:chgData name="Russel Thomas Stringham" userId="S::rts97@nau.edu::08e9cd47-1db5-4ee4-ae24-d30a6709bd9e" providerId="AD" clId="Web-{DDE437CD-A720-4305-1D7C-71BDFD56B447}" dt="2024-04-02T01:08:37.492" v="35" actId="1076"/>
          <ac:picMkLst>
            <pc:docMk/>
            <pc:sldMk cId="21503780" sldId="315"/>
            <ac:picMk id="2" creationId="{D1CED413-A84D-AE28-A824-C36A32058CC0}"/>
          </ac:picMkLst>
        </pc:picChg>
        <pc:picChg chg="add mod">
          <ac:chgData name="Russel Thomas Stringham" userId="S::rts97@nau.edu::08e9cd47-1db5-4ee4-ae24-d30a6709bd9e" providerId="AD" clId="Web-{DDE437CD-A720-4305-1D7C-71BDFD56B447}" dt="2024-04-02T01:08:33.852" v="34" actId="1076"/>
          <ac:picMkLst>
            <pc:docMk/>
            <pc:sldMk cId="21503780" sldId="315"/>
            <ac:picMk id="4" creationId="{D2ABAEE6-BDA6-F216-6FFB-070F18709A6D}"/>
          </ac:picMkLst>
        </pc:picChg>
      </pc:sldChg>
      <pc:sldChg chg="addSp delSp modSp add replId addAnim delAnim">
        <pc:chgData name="Russel Thomas Stringham" userId="S::rts97@nau.edu::08e9cd47-1db5-4ee4-ae24-d30a6709bd9e" providerId="AD" clId="Web-{DDE437CD-A720-4305-1D7C-71BDFD56B447}" dt="2024-04-02T01:07:33.553" v="28" actId="1076"/>
        <pc:sldMkLst>
          <pc:docMk/>
          <pc:sldMk cId="3368184207" sldId="320"/>
        </pc:sldMkLst>
        <pc:spChg chg="del">
          <ac:chgData name="Russel Thomas Stringham" userId="S::rts97@nau.edu::08e9cd47-1db5-4ee4-ae24-d30a6709bd9e" providerId="AD" clId="Web-{DDE437CD-A720-4305-1D7C-71BDFD56B447}" dt="2024-04-02T01:05:15.845" v="2"/>
          <ac:spMkLst>
            <pc:docMk/>
            <pc:sldMk cId="3368184207" sldId="320"/>
            <ac:spMk id="3" creationId="{5015F64A-6883-400F-A060-71343F5BCCE8}"/>
          </ac:spMkLst>
        </pc:spChg>
        <pc:spChg chg="add mod">
          <ac:chgData name="Russel Thomas Stringham" userId="S::rts97@nau.edu::08e9cd47-1db5-4ee4-ae24-d30a6709bd9e" providerId="AD" clId="Web-{DDE437CD-A720-4305-1D7C-71BDFD56B447}" dt="2024-04-02T01:07:19.099" v="25"/>
          <ac:spMkLst>
            <pc:docMk/>
            <pc:sldMk cId="3368184207" sldId="320"/>
            <ac:spMk id="8" creationId="{2F72FE9D-544C-03CB-D25A-39D0E80752FD}"/>
          </ac:spMkLst>
        </pc:spChg>
        <pc:spChg chg="add del mod">
          <ac:chgData name="Russel Thomas Stringham" userId="S::rts97@nau.edu::08e9cd47-1db5-4ee4-ae24-d30a6709bd9e" providerId="AD" clId="Web-{DDE437CD-A720-4305-1D7C-71BDFD56B447}" dt="2024-04-02T01:06:41.567" v="16"/>
          <ac:spMkLst>
            <pc:docMk/>
            <pc:sldMk cId="3368184207" sldId="320"/>
            <ac:spMk id="10" creationId="{96A7275D-B486-0610-0465-1428607AFD3A}"/>
          </ac:spMkLst>
        </pc:spChg>
        <pc:spChg chg="add mod">
          <ac:chgData name="Russel Thomas Stringham" userId="S::rts97@nau.edu::08e9cd47-1db5-4ee4-ae24-d30a6709bd9e" providerId="AD" clId="Web-{DDE437CD-A720-4305-1D7C-71BDFD56B447}" dt="2024-04-02T01:07:28.068" v="27" actId="1076"/>
          <ac:spMkLst>
            <pc:docMk/>
            <pc:sldMk cId="3368184207" sldId="320"/>
            <ac:spMk id="11" creationId="{242AB729-3013-6D40-B43E-7C4A855B914C}"/>
          </ac:spMkLst>
        </pc:spChg>
        <pc:picChg chg="del">
          <ac:chgData name="Russel Thomas Stringham" userId="S::rts97@nau.edu::08e9cd47-1db5-4ee4-ae24-d30a6709bd9e" providerId="AD" clId="Web-{DDE437CD-A720-4305-1D7C-71BDFD56B447}" dt="2024-04-02T01:05:13.595" v="1"/>
          <ac:picMkLst>
            <pc:docMk/>
            <pc:sldMk cId="3368184207" sldId="320"/>
            <ac:picMk id="2" creationId="{D1CED413-A84D-AE28-A824-C36A32058CC0}"/>
          </ac:picMkLst>
        </pc:picChg>
        <pc:picChg chg="add mod">
          <ac:chgData name="Russel Thomas Stringham" userId="S::rts97@nau.edu::08e9cd47-1db5-4ee4-ae24-d30a6709bd9e" providerId="AD" clId="Web-{DDE437CD-A720-4305-1D7C-71BDFD56B447}" dt="2024-04-02T01:05:59.362" v="7" actId="1076"/>
          <ac:picMkLst>
            <pc:docMk/>
            <pc:sldMk cId="3368184207" sldId="320"/>
            <ac:picMk id="4" creationId="{52A2DF65-F481-4F0B-FCD7-C1ADDE17E5BC}"/>
          </ac:picMkLst>
        </pc:picChg>
        <pc:picChg chg="add mod">
          <ac:chgData name="Russel Thomas Stringham" userId="S::rts97@nau.edu::08e9cd47-1db5-4ee4-ae24-d30a6709bd9e" providerId="AD" clId="Web-{DDE437CD-A720-4305-1D7C-71BDFD56B447}" dt="2024-04-02T01:07:33.553" v="28" actId="1076"/>
          <ac:picMkLst>
            <pc:docMk/>
            <pc:sldMk cId="3368184207" sldId="320"/>
            <ac:picMk id="5" creationId="{74AF72A8-9E68-713E-0979-C11277454332}"/>
          </ac:picMkLst>
        </pc:picChg>
      </pc:sldChg>
      <pc:sldChg chg="addSp delSp modSp add replId">
        <pc:chgData name="Russel Thomas Stringham" userId="S::rts97@nau.edu::08e9cd47-1db5-4ee4-ae24-d30a6709bd9e" providerId="AD" clId="Web-{DDE437CD-A720-4305-1D7C-71BDFD56B447}" dt="2024-04-02T01:13:53.800" v="59" actId="1076"/>
        <pc:sldMkLst>
          <pc:docMk/>
          <pc:sldMk cId="3994524770" sldId="321"/>
        </pc:sldMkLst>
        <pc:picChg chg="add del mod">
          <ac:chgData name="Russel Thomas Stringham" userId="S::rts97@nau.edu::08e9cd47-1db5-4ee4-ae24-d30a6709bd9e" providerId="AD" clId="Web-{DDE437CD-A720-4305-1D7C-71BDFD56B447}" dt="2024-04-02T01:13:34.627" v="57"/>
          <ac:picMkLst>
            <pc:docMk/>
            <pc:sldMk cId="3994524770" sldId="321"/>
            <ac:picMk id="2" creationId="{8CD6C8A2-5ABD-1F39-8B9E-70AA8549A3D9}"/>
          </ac:picMkLst>
        </pc:picChg>
        <pc:picChg chg="add mod">
          <ac:chgData name="Russel Thomas Stringham" userId="S::rts97@nau.edu::08e9cd47-1db5-4ee4-ae24-d30a6709bd9e" providerId="AD" clId="Web-{DDE437CD-A720-4305-1D7C-71BDFD56B447}" dt="2024-04-02T01:13:53.800" v="59" actId="1076"/>
          <ac:picMkLst>
            <pc:docMk/>
            <pc:sldMk cId="3994524770" sldId="321"/>
            <ac:picMk id="3" creationId="{62F6866D-3EF3-52F6-CB76-D88CA234EFC5}"/>
          </ac:picMkLst>
        </pc:picChg>
        <pc:picChg chg="del">
          <ac:chgData name="Russel Thomas Stringham" userId="S::rts97@nau.edu::08e9cd47-1db5-4ee4-ae24-d30a6709bd9e" providerId="AD" clId="Web-{DDE437CD-A720-4305-1D7C-71BDFD56B447}" dt="2024-04-02T01:13:21.439" v="54"/>
          <ac:picMkLst>
            <pc:docMk/>
            <pc:sldMk cId="3994524770" sldId="321"/>
            <ac:picMk id="4" creationId="{671C6280-76F6-0410-2236-F1FAA11FC217}"/>
          </ac:picMkLst>
        </pc:picChg>
        <pc:picChg chg="del">
          <ac:chgData name="Russel Thomas Stringham" userId="S::rts97@nau.edu::08e9cd47-1db5-4ee4-ae24-d30a6709bd9e" providerId="AD" clId="Web-{DDE437CD-A720-4305-1D7C-71BDFD56B447}" dt="2024-04-02T01:13:23.017" v="55"/>
          <ac:picMkLst>
            <pc:docMk/>
            <pc:sldMk cId="3994524770" sldId="321"/>
            <ac:picMk id="5" creationId="{A315217F-65F7-6E0A-0D20-C36A543F6671}"/>
          </ac:picMkLst>
        </pc:picChg>
      </pc:sldChg>
    </pc:docChg>
  </pc:docChgLst>
  <pc:docChgLst>
    <pc:chgData name="Mica Nicole Nellis" userId="5f20adf3-492e-4e22-8d59-1b443793dbb5" providerId="ADAL" clId="{3B72AE89-509C-5148-A342-1433BAD9B9A0}"/>
    <pc:docChg chg="modSld">
      <pc:chgData name="Mica Nicole Nellis" userId="5f20adf3-492e-4e22-8d59-1b443793dbb5" providerId="ADAL" clId="{3B72AE89-509C-5148-A342-1433BAD9B9A0}" dt="2024-02-08T01:40:35.572" v="20" actId="20577"/>
      <pc:docMkLst>
        <pc:docMk/>
      </pc:docMkLst>
      <pc:sldChg chg="modSp">
        <pc:chgData name="Mica Nicole Nellis" userId="5f20adf3-492e-4e22-8d59-1b443793dbb5" providerId="ADAL" clId="{3B72AE89-509C-5148-A342-1433BAD9B9A0}" dt="2024-02-08T01:40:35.572" v="20" actId="20577"/>
        <pc:sldMkLst>
          <pc:docMk/>
          <pc:sldMk cId="3223517836" sldId="281"/>
        </pc:sldMkLst>
        <pc:spChg chg="mod">
          <ac:chgData name="Mica Nicole Nellis" userId="5f20adf3-492e-4e22-8d59-1b443793dbb5" providerId="ADAL" clId="{3B72AE89-509C-5148-A342-1433BAD9B9A0}" dt="2024-02-08T01:40:35.572" v="20" actId="20577"/>
          <ac:spMkLst>
            <pc:docMk/>
            <pc:sldMk cId="3223517836" sldId="281"/>
            <ac:spMk id="4" creationId="{F668A157-DB94-53A1-42CC-4AD19C8B78E2}"/>
          </ac:spMkLst>
        </pc:spChg>
      </pc:sldChg>
    </pc:docChg>
  </pc:docChgLst>
  <pc:docChgLst>
    <pc:chgData name="Daniel Cope Cooke" userId="S::dcc296@nau.edu::9a333e86-006b-42ba-b984-6e928377cd6c" providerId="AD" clId="Web-{4ED5DBB0-E02F-F599-4E69-19A7FEF598B5}"/>
    <pc:docChg chg="modSld">
      <pc:chgData name="Daniel Cope Cooke" userId="S::dcc296@nau.edu::9a333e86-006b-42ba-b984-6e928377cd6c" providerId="AD" clId="Web-{4ED5DBB0-E02F-F599-4E69-19A7FEF598B5}" dt="2024-04-02T03:07:40.873" v="144" actId="1076"/>
      <pc:docMkLst>
        <pc:docMk/>
      </pc:docMkLst>
      <pc:sldChg chg="addSp modSp">
        <pc:chgData name="Daniel Cope Cooke" userId="S::dcc296@nau.edu::9a333e86-006b-42ba-b984-6e928377cd6c" providerId="AD" clId="Web-{4ED5DBB0-E02F-F599-4E69-19A7FEF598B5}" dt="2024-04-02T03:07:40.873" v="144" actId="1076"/>
        <pc:sldMkLst>
          <pc:docMk/>
          <pc:sldMk cId="3994524770" sldId="321"/>
        </pc:sldMkLst>
        <pc:spChg chg="add mod">
          <ac:chgData name="Daniel Cope Cooke" userId="S::dcc296@nau.edu::9a333e86-006b-42ba-b984-6e928377cd6c" providerId="AD" clId="Web-{4ED5DBB0-E02F-F599-4E69-19A7FEF598B5}" dt="2024-04-02T03:07:40.873" v="144" actId="1076"/>
          <ac:spMkLst>
            <pc:docMk/>
            <pc:sldMk cId="3994524770" sldId="321"/>
            <ac:spMk id="2" creationId="{3EAD9F3D-AB5D-F5EB-CC15-9E70ED7EAF65}"/>
          </ac:spMkLst>
        </pc:spChg>
        <pc:picChg chg="mod">
          <ac:chgData name="Daniel Cope Cooke" userId="S::dcc296@nau.edu::9a333e86-006b-42ba-b984-6e928377cd6c" providerId="AD" clId="Web-{4ED5DBB0-E02F-F599-4E69-19A7FEF598B5}" dt="2024-04-02T03:04:20.626" v="0" actId="1076"/>
          <ac:picMkLst>
            <pc:docMk/>
            <pc:sldMk cId="3994524770" sldId="321"/>
            <ac:picMk id="3" creationId="{62F6866D-3EF3-52F6-CB76-D88CA234EFC5}"/>
          </ac:picMkLst>
        </pc:picChg>
      </pc:sldChg>
    </pc:docChg>
  </pc:docChgLst>
  <pc:docChgLst>
    <pc:chgData name="Mason Gerald Goodman" userId="S::mgg256@nau.edu::4484c6a7-43fb-4b1b-9cad-c35ad80f1884" providerId="AD" clId="Web-{D796EF67-04EB-4F2F-B010-BBA8C4FF4F4A}"/>
    <pc:docChg chg="modSld">
      <pc:chgData name="Mason Gerald Goodman" userId="S::mgg256@nau.edu::4484c6a7-43fb-4b1b-9cad-c35ad80f1884" providerId="AD" clId="Web-{D796EF67-04EB-4F2F-B010-BBA8C4FF4F4A}" dt="2024-04-12T02:36:42.458" v="5" actId="1076"/>
      <pc:docMkLst>
        <pc:docMk/>
      </pc:docMkLst>
      <pc:sldChg chg="modSp">
        <pc:chgData name="Mason Gerald Goodman" userId="S::mgg256@nau.edu::4484c6a7-43fb-4b1b-9cad-c35ad80f1884" providerId="AD" clId="Web-{D796EF67-04EB-4F2F-B010-BBA8C4FF4F4A}" dt="2024-04-12T02:36:42.458" v="5" actId="1076"/>
        <pc:sldMkLst>
          <pc:docMk/>
          <pc:sldMk cId="3811289939" sldId="355"/>
        </pc:sldMkLst>
        <pc:spChg chg="mod">
          <ac:chgData name="Mason Gerald Goodman" userId="S::mgg256@nau.edu::4484c6a7-43fb-4b1b-9cad-c35ad80f1884" providerId="AD" clId="Web-{D796EF67-04EB-4F2F-B010-BBA8C4FF4F4A}" dt="2024-04-12T02:36:42.458" v="5" actId="1076"/>
          <ac:spMkLst>
            <pc:docMk/>
            <pc:sldMk cId="3811289939" sldId="355"/>
            <ac:spMk id="3" creationId="{19FA93F0-6C6D-D1DA-7E3E-59ABD4633B2C}"/>
          </ac:spMkLst>
        </pc:spChg>
      </pc:sldChg>
    </pc:docChg>
  </pc:docChgLst>
  <pc:docChgLst>
    <pc:chgData name="Isaiah Christopher Padilla" userId="S::icp25@nau.edu::5e0c1b5f-912a-4a53-94f8-57ac8bb5df01" providerId="AD" clId="Web-{7BFE0193-C4C8-95CF-5193-55CF86EDB1F1}"/>
    <pc:docChg chg="modSld">
      <pc:chgData name="Isaiah Christopher Padilla" userId="S::icp25@nau.edu::5e0c1b5f-912a-4a53-94f8-57ac8bb5df01" providerId="AD" clId="Web-{7BFE0193-C4C8-95CF-5193-55CF86EDB1F1}" dt="2024-03-31T06:11:00.206" v="1" actId="1076"/>
      <pc:docMkLst>
        <pc:docMk/>
      </pc:docMkLst>
      <pc:sldChg chg="modSp">
        <pc:chgData name="Isaiah Christopher Padilla" userId="S::icp25@nau.edu::5e0c1b5f-912a-4a53-94f8-57ac8bb5df01" providerId="AD" clId="Web-{7BFE0193-C4C8-95CF-5193-55CF86EDB1F1}" dt="2024-03-31T06:11:00.206" v="1" actId="1076"/>
        <pc:sldMkLst>
          <pc:docMk/>
          <pc:sldMk cId="358928065" sldId="316"/>
        </pc:sldMkLst>
        <pc:graphicFrameChg chg="mod">
          <ac:chgData name="Isaiah Christopher Padilla" userId="S::icp25@nau.edu::5e0c1b5f-912a-4a53-94f8-57ac8bb5df01" providerId="AD" clId="Web-{7BFE0193-C4C8-95CF-5193-55CF86EDB1F1}" dt="2024-03-31T06:11:00.206" v="1" actId="1076"/>
          <ac:graphicFrameMkLst>
            <pc:docMk/>
            <pc:sldMk cId="358928065" sldId="316"/>
            <ac:graphicFrameMk id="11" creationId="{B82ACEE4-1CC0-91CF-5FCD-C42C184C0592}"/>
          </ac:graphicFrameMkLst>
        </pc:graphicFrameChg>
      </pc:sldChg>
    </pc:docChg>
  </pc:docChgLst>
  <pc:docChgLst>
    <pc:chgData name="Russel Thomas Stringham" userId="S::rts97@nau.edu::08e9cd47-1db5-4ee4-ae24-d30a6709bd9e" providerId="AD" clId="Web-{F4C69012-C217-7E78-FD15-96CB6A4132F6}"/>
    <pc:docChg chg="modSld">
      <pc:chgData name="Russel Thomas Stringham" userId="S::rts97@nau.edu::08e9cd47-1db5-4ee4-ae24-d30a6709bd9e" providerId="AD" clId="Web-{F4C69012-C217-7E78-FD15-96CB6A4132F6}" dt="2024-03-29T23:29:28.306" v="7" actId="1076"/>
      <pc:docMkLst>
        <pc:docMk/>
      </pc:docMkLst>
      <pc:sldChg chg="addSp delSp modSp">
        <pc:chgData name="Russel Thomas Stringham" userId="S::rts97@nau.edu::08e9cd47-1db5-4ee4-ae24-d30a6709bd9e" providerId="AD" clId="Web-{F4C69012-C217-7E78-FD15-96CB6A4132F6}" dt="2024-03-29T23:29:28.306" v="7" actId="1076"/>
        <pc:sldMkLst>
          <pc:docMk/>
          <pc:sldMk cId="1445261322" sldId="269"/>
        </pc:sldMkLst>
        <pc:picChg chg="add mod">
          <ac:chgData name="Russel Thomas Stringham" userId="S::rts97@nau.edu::08e9cd47-1db5-4ee4-ae24-d30a6709bd9e" providerId="AD" clId="Web-{F4C69012-C217-7E78-FD15-96CB6A4132F6}" dt="2024-03-29T23:28:58.836" v="3" actId="1076"/>
          <ac:picMkLst>
            <pc:docMk/>
            <pc:sldMk cId="1445261322" sldId="269"/>
            <ac:picMk id="2" creationId="{64AD1C3D-4390-144E-E64E-75FA5EED8400}"/>
          </ac:picMkLst>
        </pc:picChg>
        <pc:picChg chg="add mod">
          <ac:chgData name="Russel Thomas Stringham" userId="S::rts97@nau.edu::08e9cd47-1db5-4ee4-ae24-d30a6709bd9e" providerId="AD" clId="Web-{F4C69012-C217-7E78-FD15-96CB6A4132F6}" dt="2024-03-29T23:29:28.306" v="7" actId="1076"/>
          <ac:picMkLst>
            <pc:docMk/>
            <pc:sldMk cId="1445261322" sldId="269"/>
            <ac:picMk id="3" creationId="{266284F4-C788-691E-01AF-5E2DB4A02306}"/>
          </ac:picMkLst>
        </pc:picChg>
        <pc:picChg chg="del">
          <ac:chgData name="Russel Thomas Stringham" userId="S::rts97@nau.edu::08e9cd47-1db5-4ee4-ae24-d30a6709bd9e" providerId="AD" clId="Web-{F4C69012-C217-7E78-FD15-96CB6A4132F6}" dt="2024-03-29T23:28:40.616" v="0"/>
          <ac:picMkLst>
            <pc:docMk/>
            <pc:sldMk cId="1445261322" sldId="269"/>
            <ac:picMk id="5" creationId="{781186D7-E194-AD1B-FB68-9ED361745290}"/>
          </ac:picMkLst>
        </pc:picChg>
        <pc:picChg chg="del">
          <ac:chgData name="Russel Thomas Stringham" userId="S::rts97@nau.edu::08e9cd47-1db5-4ee4-ae24-d30a6709bd9e" providerId="AD" clId="Web-{F4C69012-C217-7E78-FD15-96CB6A4132F6}" dt="2024-03-29T23:29:00.617" v="4"/>
          <ac:picMkLst>
            <pc:docMk/>
            <pc:sldMk cId="1445261322" sldId="269"/>
            <ac:picMk id="8" creationId="{D3041AF4-FBE8-4E14-B2C9-90A3A87EF00D}"/>
          </ac:picMkLst>
        </pc:picChg>
      </pc:sldChg>
    </pc:docChg>
  </pc:docChgLst>
  <pc:docChgLst>
    <pc:chgData name="Isaiah Christopher Padilla" userId="5e0c1b5f-912a-4a53-94f8-57ac8bb5df01" providerId="ADAL" clId="{A5D00AB3-CF50-4606-B68C-678D033593AB}"/>
    <pc:docChg chg="undo custSel addSld delSld modSld sldOrd">
      <pc:chgData name="Isaiah Christopher Padilla" userId="5e0c1b5f-912a-4a53-94f8-57ac8bb5df01" providerId="ADAL" clId="{A5D00AB3-CF50-4606-B68C-678D033593AB}" dt="2024-03-29T00:23:18.432" v="1451" actId="478"/>
      <pc:docMkLst>
        <pc:docMk/>
      </pc:docMkLst>
      <pc:sldChg chg="del">
        <pc:chgData name="Isaiah Christopher Padilla" userId="5e0c1b5f-912a-4a53-94f8-57ac8bb5df01" providerId="ADAL" clId="{A5D00AB3-CF50-4606-B68C-678D033593AB}" dt="2024-03-28T23:50:23.048" v="868" actId="47"/>
        <pc:sldMkLst>
          <pc:docMk/>
          <pc:sldMk cId="2661739913" sldId="276"/>
        </pc:sldMkLst>
      </pc:sldChg>
      <pc:sldChg chg="addSp delSp modSp mod">
        <pc:chgData name="Isaiah Christopher Padilla" userId="5e0c1b5f-912a-4a53-94f8-57ac8bb5df01" providerId="ADAL" clId="{A5D00AB3-CF50-4606-B68C-678D033593AB}" dt="2024-03-28T22:27:45.225" v="127" actId="732"/>
        <pc:sldMkLst>
          <pc:docMk/>
          <pc:sldMk cId="3513841909" sldId="277"/>
        </pc:sldMkLst>
        <pc:graphicFrameChg chg="mod modGraphic">
          <ac:chgData name="Isaiah Christopher Padilla" userId="5e0c1b5f-912a-4a53-94f8-57ac8bb5df01" providerId="ADAL" clId="{A5D00AB3-CF50-4606-B68C-678D033593AB}" dt="2024-03-28T22:00:17.232" v="75" actId="14100"/>
          <ac:graphicFrameMkLst>
            <pc:docMk/>
            <pc:sldMk cId="3513841909" sldId="277"/>
            <ac:graphicFrameMk id="3" creationId="{C8F73555-0FE4-1577-27D5-56AADB087524}"/>
          </ac:graphicFrameMkLst>
        </pc:graphicFrameChg>
        <pc:picChg chg="del mod">
          <ac:chgData name="Isaiah Christopher Padilla" userId="5e0c1b5f-912a-4a53-94f8-57ac8bb5df01" providerId="ADAL" clId="{A5D00AB3-CF50-4606-B68C-678D033593AB}" dt="2024-03-28T21:57:33.751" v="1" actId="478"/>
          <ac:picMkLst>
            <pc:docMk/>
            <pc:sldMk cId="3513841909" sldId="277"/>
            <ac:picMk id="4" creationId="{2A20A235-D58F-D607-953D-B2BCC5B34B5A}"/>
          </ac:picMkLst>
        </pc:picChg>
        <pc:picChg chg="add mod modCrop">
          <ac:chgData name="Isaiah Christopher Padilla" userId="5e0c1b5f-912a-4a53-94f8-57ac8bb5df01" providerId="ADAL" clId="{A5D00AB3-CF50-4606-B68C-678D033593AB}" dt="2024-03-28T22:27:45.225" v="127" actId="732"/>
          <ac:picMkLst>
            <pc:docMk/>
            <pc:sldMk cId="3513841909" sldId="277"/>
            <ac:picMk id="8" creationId="{9697119D-63CA-44C5-BF7A-284A54C12ADB}"/>
          </ac:picMkLst>
        </pc:picChg>
      </pc:sldChg>
      <pc:sldChg chg="addSp delSp modSp mod">
        <pc:chgData name="Isaiah Christopher Padilla" userId="5e0c1b5f-912a-4a53-94f8-57ac8bb5df01" providerId="ADAL" clId="{A5D00AB3-CF50-4606-B68C-678D033593AB}" dt="2024-03-28T22:29:25.418" v="132" actId="1076"/>
        <pc:sldMkLst>
          <pc:docMk/>
          <pc:sldMk cId="3760255040" sldId="280"/>
        </pc:sldMkLst>
        <pc:graphicFrameChg chg="del">
          <ac:chgData name="Isaiah Christopher Padilla" userId="5e0c1b5f-912a-4a53-94f8-57ac8bb5df01" providerId="ADAL" clId="{A5D00AB3-CF50-4606-B68C-678D033593AB}" dt="2024-03-28T22:00:26.882" v="76" actId="478"/>
          <ac:graphicFrameMkLst>
            <pc:docMk/>
            <pc:sldMk cId="3760255040" sldId="280"/>
            <ac:graphicFrameMk id="3" creationId="{C8F73555-0FE4-1577-27D5-56AADB087524}"/>
          </ac:graphicFrameMkLst>
        </pc:graphicFrameChg>
        <pc:graphicFrameChg chg="add mod">
          <ac:chgData name="Isaiah Christopher Padilla" userId="5e0c1b5f-912a-4a53-94f8-57ac8bb5df01" providerId="ADAL" clId="{A5D00AB3-CF50-4606-B68C-678D033593AB}" dt="2024-03-28T22:00:27.372" v="77"/>
          <ac:graphicFrameMkLst>
            <pc:docMk/>
            <pc:sldMk cId="3760255040" sldId="280"/>
            <ac:graphicFrameMk id="8" creationId="{E37892A2-4FD9-4D68-BADD-42FDF74C08B2}"/>
          </ac:graphicFrameMkLst>
        </pc:graphicFrameChg>
        <pc:picChg chg="add del">
          <ac:chgData name="Isaiah Christopher Padilla" userId="5e0c1b5f-912a-4a53-94f8-57ac8bb5df01" providerId="ADAL" clId="{A5D00AB3-CF50-4606-B68C-678D033593AB}" dt="2024-03-28T22:28:46.794" v="129" actId="478"/>
          <ac:picMkLst>
            <pc:docMk/>
            <pc:sldMk cId="3760255040" sldId="280"/>
            <ac:picMk id="4" creationId="{10B5364C-7F74-4693-B48C-AAB37BD58C83}"/>
          </ac:picMkLst>
        </pc:picChg>
        <pc:picChg chg="del">
          <ac:chgData name="Isaiah Christopher Padilla" userId="5e0c1b5f-912a-4a53-94f8-57ac8bb5df01" providerId="ADAL" clId="{A5D00AB3-CF50-4606-B68C-678D033593AB}" dt="2024-03-28T22:00:29.958" v="78" actId="478"/>
          <ac:picMkLst>
            <pc:docMk/>
            <pc:sldMk cId="3760255040" sldId="280"/>
            <ac:picMk id="5" creationId="{6B80E210-B865-3FB0-5B0A-0917FF2CAFE4}"/>
          </ac:picMkLst>
        </pc:picChg>
        <pc:picChg chg="add mod">
          <ac:chgData name="Isaiah Christopher Padilla" userId="5e0c1b5f-912a-4a53-94f8-57ac8bb5df01" providerId="ADAL" clId="{A5D00AB3-CF50-4606-B68C-678D033593AB}" dt="2024-03-28T22:29:25.418" v="132" actId="1076"/>
          <ac:picMkLst>
            <pc:docMk/>
            <pc:sldMk cId="3760255040" sldId="280"/>
            <ac:picMk id="11" creationId="{50B999C8-A455-451D-99D9-7D83F8EFD7E7}"/>
          </ac:picMkLst>
        </pc:picChg>
      </pc:sldChg>
      <pc:sldChg chg="addSp delSp modSp mod">
        <pc:chgData name="Isaiah Christopher Padilla" userId="5e0c1b5f-912a-4a53-94f8-57ac8bb5df01" providerId="ADAL" clId="{A5D00AB3-CF50-4606-B68C-678D033593AB}" dt="2024-03-28T23:10:19.184" v="285" actId="1076"/>
        <pc:sldMkLst>
          <pc:docMk/>
          <pc:sldMk cId="3484992223" sldId="304"/>
        </pc:sldMkLst>
        <pc:spChg chg="mod">
          <ac:chgData name="Isaiah Christopher Padilla" userId="5e0c1b5f-912a-4a53-94f8-57ac8bb5df01" providerId="ADAL" clId="{A5D00AB3-CF50-4606-B68C-678D033593AB}" dt="2024-03-28T23:06:24.462" v="227" actId="1076"/>
          <ac:spMkLst>
            <pc:docMk/>
            <pc:sldMk cId="3484992223" sldId="304"/>
            <ac:spMk id="4" creationId="{BCF69E9C-1E8E-41C1-98DC-143E3C8811C4}"/>
          </ac:spMkLst>
        </pc:spChg>
        <pc:spChg chg="add mod">
          <ac:chgData name="Isaiah Christopher Padilla" userId="5e0c1b5f-912a-4a53-94f8-57ac8bb5df01" providerId="ADAL" clId="{A5D00AB3-CF50-4606-B68C-678D033593AB}" dt="2024-03-28T23:10:19.184" v="285" actId="1076"/>
          <ac:spMkLst>
            <pc:docMk/>
            <pc:sldMk cId="3484992223" sldId="304"/>
            <ac:spMk id="11" creationId="{C2E8259B-D372-460F-BD09-6ED3977030AF}"/>
          </ac:spMkLst>
        </pc:spChg>
        <pc:spChg chg="add mod">
          <ac:chgData name="Isaiah Christopher Padilla" userId="5e0c1b5f-912a-4a53-94f8-57ac8bb5df01" providerId="ADAL" clId="{A5D00AB3-CF50-4606-B68C-678D033593AB}" dt="2024-03-28T23:10:19.184" v="285" actId="1076"/>
          <ac:spMkLst>
            <pc:docMk/>
            <pc:sldMk cId="3484992223" sldId="304"/>
            <ac:spMk id="12" creationId="{BEBEDE32-463C-49D0-B399-A21944ADA913}"/>
          </ac:spMkLst>
        </pc:spChg>
        <pc:spChg chg="add mod">
          <ac:chgData name="Isaiah Christopher Padilla" userId="5e0c1b5f-912a-4a53-94f8-57ac8bb5df01" providerId="ADAL" clId="{A5D00AB3-CF50-4606-B68C-678D033593AB}" dt="2024-03-28T23:10:05.264" v="284" actId="1076"/>
          <ac:spMkLst>
            <pc:docMk/>
            <pc:sldMk cId="3484992223" sldId="304"/>
            <ac:spMk id="13" creationId="{7F1E93E7-CAA5-43BF-9A1A-A0ABBFCC5EEB}"/>
          </ac:spMkLst>
        </pc:spChg>
        <pc:spChg chg="add mod">
          <ac:chgData name="Isaiah Christopher Padilla" userId="5e0c1b5f-912a-4a53-94f8-57ac8bb5df01" providerId="ADAL" clId="{A5D00AB3-CF50-4606-B68C-678D033593AB}" dt="2024-03-28T23:10:05.264" v="284" actId="1076"/>
          <ac:spMkLst>
            <pc:docMk/>
            <pc:sldMk cId="3484992223" sldId="304"/>
            <ac:spMk id="14" creationId="{D746F124-0723-4DED-A4B6-EA2C53304F61}"/>
          </ac:spMkLst>
        </pc:spChg>
        <pc:spChg chg="add mod">
          <ac:chgData name="Isaiah Christopher Padilla" userId="5e0c1b5f-912a-4a53-94f8-57ac8bb5df01" providerId="ADAL" clId="{A5D00AB3-CF50-4606-B68C-678D033593AB}" dt="2024-03-28T23:07:30.984" v="247" actId="20577"/>
          <ac:spMkLst>
            <pc:docMk/>
            <pc:sldMk cId="3484992223" sldId="304"/>
            <ac:spMk id="15" creationId="{090B8E05-67BC-462C-A927-93C2426D7A95}"/>
          </ac:spMkLst>
        </pc:spChg>
        <pc:spChg chg="add mod">
          <ac:chgData name="Isaiah Christopher Padilla" userId="5e0c1b5f-912a-4a53-94f8-57ac8bb5df01" providerId="ADAL" clId="{A5D00AB3-CF50-4606-B68C-678D033593AB}" dt="2024-03-28T23:07:28.633" v="245" actId="1076"/>
          <ac:spMkLst>
            <pc:docMk/>
            <pc:sldMk cId="3484992223" sldId="304"/>
            <ac:spMk id="16" creationId="{C205B3FE-B412-406B-9A19-BD772BB9C898}"/>
          </ac:spMkLst>
        </pc:spChg>
        <pc:spChg chg="add mod">
          <ac:chgData name="Isaiah Christopher Padilla" userId="5e0c1b5f-912a-4a53-94f8-57ac8bb5df01" providerId="ADAL" clId="{A5D00AB3-CF50-4606-B68C-678D033593AB}" dt="2024-03-28T23:07:51.584" v="254" actId="1076"/>
          <ac:spMkLst>
            <pc:docMk/>
            <pc:sldMk cId="3484992223" sldId="304"/>
            <ac:spMk id="17" creationId="{2B6C6715-BFEC-40E7-88BE-C98B32F7697D}"/>
          </ac:spMkLst>
        </pc:spChg>
        <pc:spChg chg="add mod">
          <ac:chgData name="Isaiah Christopher Padilla" userId="5e0c1b5f-912a-4a53-94f8-57ac8bb5df01" providerId="ADAL" clId="{A5D00AB3-CF50-4606-B68C-678D033593AB}" dt="2024-03-28T23:07:56.392" v="256" actId="1076"/>
          <ac:spMkLst>
            <pc:docMk/>
            <pc:sldMk cId="3484992223" sldId="304"/>
            <ac:spMk id="18" creationId="{2E0CA0F7-16B7-42C7-A726-9D2EF0B10E4F}"/>
          </ac:spMkLst>
        </pc:spChg>
        <pc:spChg chg="add mod">
          <ac:chgData name="Isaiah Christopher Padilla" userId="5e0c1b5f-912a-4a53-94f8-57ac8bb5df01" providerId="ADAL" clId="{A5D00AB3-CF50-4606-B68C-678D033593AB}" dt="2024-03-28T23:08:27.618" v="264" actId="20577"/>
          <ac:spMkLst>
            <pc:docMk/>
            <pc:sldMk cId="3484992223" sldId="304"/>
            <ac:spMk id="19" creationId="{CC746E4A-C9E8-451D-B3AD-196C8A189F95}"/>
          </ac:spMkLst>
        </pc:spChg>
        <pc:spChg chg="add mod">
          <ac:chgData name="Isaiah Christopher Padilla" userId="5e0c1b5f-912a-4a53-94f8-57ac8bb5df01" providerId="ADAL" clId="{A5D00AB3-CF50-4606-B68C-678D033593AB}" dt="2024-03-28T23:08:17.744" v="260" actId="1076"/>
          <ac:spMkLst>
            <pc:docMk/>
            <pc:sldMk cId="3484992223" sldId="304"/>
            <ac:spMk id="20" creationId="{C4A7AC97-CC4E-4679-B26E-7501588A7C8C}"/>
          </ac:spMkLst>
        </pc:spChg>
        <pc:spChg chg="add mod">
          <ac:chgData name="Isaiah Christopher Padilla" userId="5e0c1b5f-912a-4a53-94f8-57ac8bb5df01" providerId="ADAL" clId="{A5D00AB3-CF50-4606-B68C-678D033593AB}" dt="2024-03-28T23:09:11.471" v="274" actId="1076"/>
          <ac:spMkLst>
            <pc:docMk/>
            <pc:sldMk cId="3484992223" sldId="304"/>
            <ac:spMk id="21" creationId="{E6BE4012-6A7D-433E-B605-C9AB21579A19}"/>
          </ac:spMkLst>
        </pc:spChg>
        <pc:spChg chg="add mod">
          <ac:chgData name="Isaiah Christopher Padilla" userId="5e0c1b5f-912a-4a53-94f8-57ac8bb5df01" providerId="ADAL" clId="{A5D00AB3-CF50-4606-B68C-678D033593AB}" dt="2024-03-28T23:09:09.441" v="273" actId="1076"/>
          <ac:spMkLst>
            <pc:docMk/>
            <pc:sldMk cId="3484992223" sldId="304"/>
            <ac:spMk id="22" creationId="{ECAA7141-0B22-48F8-BCBB-CAD0CCA514A3}"/>
          </ac:spMkLst>
        </pc:spChg>
        <pc:spChg chg="add mod">
          <ac:chgData name="Isaiah Christopher Padilla" userId="5e0c1b5f-912a-4a53-94f8-57ac8bb5df01" providerId="ADAL" clId="{A5D00AB3-CF50-4606-B68C-678D033593AB}" dt="2024-03-28T23:09:53.144" v="281" actId="1076"/>
          <ac:spMkLst>
            <pc:docMk/>
            <pc:sldMk cId="3484992223" sldId="304"/>
            <ac:spMk id="23" creationId="{E6C51EE0-04CA-45FA-B252-4B479D2CD057}"/>
          </ac:spMkLst>
        </pc:spChg>
        <pc:spChg chg="add mod">
          <ac:chgData name="Isaiah Christopher Padilla" userId="5e0c1b5f-912a-4a53-94f8-57ac8bb5df01" providerId="ADAL" clId="{A5D00AB3-CF50-4606-B68C-678D033593AB}" dt="2024-03-28T23:09:53.144" v="281" actId="1076"/>
          <ac:spMkLst>
            <pc:docMk/>
            <pc:sldMk cId="3484992223" sldId="304"/>
            <ac:spMk id="24" creationId="{2DB2DB11-0D74-4FE0-9CD9-8C6A34AE3677}"/>
          </ac:spMkLst>
        </pc:spChg>
        <pc:picChg chg="add mod">
          <ac:chgData name="Isaiah Christopher Padilla" userId="5e0c1b5f-912a-4a53-94f8-57ac8bb5df01" providerId="ADAL" clId="{A5D00AB3-CF50-4606-B68C-678D033593AB}" dt="2024-03-28T23:05:19.239" v="202" actId="1076"/>
          <ac:picMkLst>
            <pc:docMk/>
            <pc:sldMk cId="3484992223" sldId="304"/>
            <ac:picMk id="5" creationId="{AAC210A0-98A1-4EF5-8CA0-DB05CEAD348A}"/>
          </ac:picMkLst>
        </pc:picChg>
        <pc:picChg chg="add mod">
          <ac:chgData name="Isaiah Christopher Padilla" userId="5e0c1b5f-912a-4a53-94f8-57ac8bb5df01" providerId="ADAL" clId="{A5D00AB3-CF50-4606-B68C-678D033593AB}" dt="2024-03-28T23:09:58.512" v="283" actId="1076"/>
          <ac:picMkLst>
            <pc:docMk/>
            <pc:sldMk cId="3484992223" sldId="304"/>
            <ac:picMk id="8" creationId="{29E46B01-4D04-4DEA-964F-686DE5AFB5BA}"/>
          </ac:picMkLst>
        </pc:picChg>
        <pc:picChg chg="del">
          <ac:chgData name="Isaiah Christopher Padilla" userId="5e0c1b5f-912a-4a53-94f8-57ac8bb5df01" providerId="ADAL" clId="{A5D00AB3-CF50-4606-B68C-678D033593AB}" dt="2024-03-28T23:05:09.012" v="198" actId="478"/>
          <ac:picMkLst>
            <pc:docMk/>
            <pc:sldMk cId="3484992223" sldId="304"/>
            <ac:picMk id="9" creationId="{F51BED9B-6AF3-422E-B609-B8FA10D1F7DD}"/>
          </ac:picMkLst>
        </pc:picChg>
        <pc:picChg chg="del">
          <ac:chgData name="Isaiah Christopher Padilla" userId="5e0c1b5f-912a-4a53-94f8-57ac8bb5df01" providerId="ADAL" clId="{A5D00AB3-CF50-4606-B68C-678D033593AB}" dt="2024-03-28T23:04:22.571" v="191" actId="478"/>
          <ac:picMkLst>
            <pc:docMk/>
            <pc:sldMk cId="3484992223" sldId="304"/>
            <ac:picMk id="10" creationId="{3857F814-6479-4577-A5C5-BEEA8866815C}"/>
          </ac:picMkLst>
        </pc:picChg>
      </pc:sldChg>
      <pc:sldChg chg="addSp modSp mod">
        <pc:chgData name="Isaiah Christopher Padilla" userId="5e0c1b5f-912a-4a53-94f8-57ac8bb5df01" providerId="ADAL" clId="{A5D00AB3-CF50-4606-B68C-678D033593AB}" dt="2024-03-28T22:53:29.057" v="189" actId="20577"/>
        <pc:sldMkLst>
          <pc:docMk/>
          <pc:sldMk cId="1433298236" sldId="306"/>
        </pc:sldMkLst>
        <pc:spChg chg="mod">
          <ac:chgData name="Isaiah Christopher Padilla" userId="5e0c1b5f-912a-4a53-94f8-57ac8bb5df01" providerId="ADAL" clId="{A5D00AB3-CF50-4606-B68C-678D033593AB}" dt="2024-03-28T22:53:05.560" v="162" actId="1076"/>
          <ac:spMkLst>
            <pc:docMk/>
            <pc:sldMk cId="1433298236" sldId="306"/>
            <ac:spMk id="2" creationId="{28C1C774-E538-4CD4-AF07-9C04357E0F25}"/>
          </ac:spMkLst>
        </pc:spChg>
        <pc:spChg chg="mod">
          <ac:chgData name="Isaiah Christopher Padilla" userId="5e0c1b5f-912a-4a53-94f8-57ac8bb5df01" providerId="ADAL" clId="{A5D00AB3-CF50-4606-B68C-678D033593AB}" dt="2024-03-28T22:52:57.163" v="159" actId="1076"/>
          <ac:spMkLst>
            <pc:docMk/>
            <pc:sldMk cId="1433298236" sldId="306"/>
            <ac:spMk id="4" creationId="{BCF69E9C-1E8E-41C1-98DC-143E3C8811C4}"/>
          </ac:spMkLst>
        </pc:spChg>
        <pc:spChg chg="mod">
          <ac:chgData name="Isaiah Christopher Padilla" userId="5e0c1b5f-912a-4a53-94f8-57ac8bb5df01" providerId="ADAL" clId="{A5D00AB3-CF50-4606-B68C-678D033593AB}" dt="2024-03-28T22:53:29.057" v="189" actId="20577"/>
          <ac:spMkLst>
            <pc:docMk/>
            <pc:sldMk cId="1433298236" sldId="306"/>
            <ac:spMk id="8" creationId="{F13244D6-8EE7-40E9-A43B-184652FA08B4}"/>
          </ac:spMkLst>
        </pc:spChg>
        <pc:picChg chg="add mod">
          <ac:chgData name="Isaiah Christopher Padilla" userId="5e0c1b5f-912a-4a53-94f8-57ac8bb5df01" providerId="ADAL" clId="{A5D00AB3-CF50-4606-B68C-678D033593AB}" dt="2024-03-28T22:53:10.692" v="163" actId="1076"/>
          <ac:picMkLst>
            <pc:docMk/>
            <pc:sldMk cId="1433298236" sldId="306"/>
            <ac:picMk id="5" creationId="{EB5B3627-5519-4E2A-97D6-45621A40F7D7}"/>
          </ac:picMkLst>
        </pc:picChg>
        <pc:picChg chg="mod">
          <ac:chgData name="Isaiah Christopher Padilla" userId="5e0c1b5f-912a-4a53-94f8-57ac8bb5df01" providerId="ADAL" clId="{A5D00AB3-CF50-4606-B68C-678D033593AB}" dt="2024-03-28T22:53:02.100" v="160" actId="1076"/>
          <ac:picMkLst>
            <pc:docMk/>
            <pc:sldMk cId="1433298236" sldId="306"/>
            <ac:picMk id="9" creationId="{669C4DFB-F676-4C75-8562-16F0DCC7CFB9}"/>
          </ac:picMkLst>
        </pc:picChg>
        <pc:picChg chg="add mod">
          <ac:chgData name="Isaiah Christopher Padilla" userId="5e0c1b5f-912a-4a53-94f8-57ac8bb5df01" providerId="ADAL" clId="{A5D00AB3-CF50-4606-B68C-678D033593AB}" dt="2024-03-28T22:53:14.612" v="164" actId="14100"/>
          <ac:picMkLst>
            <pc:docMk/>
            <pc:sldMk cId="1433298236" sldId="306"/>
            <ac:picMk id="10" creationId="{29F94CD7-0D1E-43F7-9D9A-BD9341502CAC}"/>
          </ac:picMkLst>
        </pc:picChg>
        <pc:picChg chg="mod">
          <ac:chgData name="Isaiah Christopher Padilla" userId="5e0c1b5f-912a-4a53-94f8-57ac8bb5df01" providerId="ADAL" clId="{A5D00AB3-CF50-4606-B68C-678D033593AB}" dt="2024-03-28T22:53:02.100" v="160" actId="1076"/>
          <ac:picMkLst>
            <pc:docMk/>
            <pc:sldMk cId="1433298236" sldId="306"/>
            <ac:picMk id="11" creationId="{3E22D5B6-6FEA-49C1-B0A1-55A10C3DFF00}"/>
          </ac:picMkLst>
        </pc:picChg>
      </pc:sldChg>
      <pc:sldChg chg="addSp delSp modSp mod">
        <pc:chgData name="Isaiah Christopher Padilla" userId="5e0c1b5f-912a-4a53-94f8-57ac8bb5df01" providerId="ADAL" clId="{A5D00AB3-CF50-4606-B68C-678D033593AB}" dt="2024-03-28T23:50:57.903" v="888" actId="1076"/>
        <pc:sldMkLst>
          <pc:docMk/>
          <pc:sldMk cId="2593411794" sldId="307"/>
        </pc:sldMkLst>
        <pc:spChg chg="add mod">
          <ac:chgData name="Isaiah Christopher Padilla" userId="5e0c1b5f-912a-4a53-94f8-57ac8bb5df01" providerId="ADAL" clId="{A5D00AB3-CF50-4606-B68C-678D033593AB}" dt="2024-03-28T23:20:53.432" v="517" actId="1076"/>
          <ac:spMkLst>
            <pc:docMk/>
            <pc:sldMk cId="2593411794" sldId="307"/>
            <ac:spMk id="9" creationId="{CC949A40-5E10-4EEF-BCCC-BF96407453E4}"/>
          </ac:spMkLst>
        </pc:spChg>
        <pc:spChg chg="add mod">
          <ac:chgData name="Isaiah Christopher Padilla" userId="5e0c1b5f-912a-4a53-94f8-57ac8bb5df01" providerId="ADAL" clId="{A5D00AB3-CF50-4606-B68C-678D033593AB}" dt="2024-03-28T23:20:41.696" v="504" actId="1076"/>
          <ac:spMkLst>
            <pc:docMk/>
            <pc:sldMk cId="2593411794" sldId="307"/>
            <ac:spMk id="10" creationId="{FD707ACA-313F-4DC8-B492-37C10E115934}"/>
          </ac:spMkLst>
        </pc:spChg>
        <pc:spChg chg="add del mod">
          <ac:chgData name="Isaiah Christopher Padilla" userId="5e0c1b5f-912a-4a53-94f8-57ac8bb5df01" providerId="ADAL" clId="{A5D00AB3-CF50-4606-B68C-678D033593AB}" dt="2024-03-28T23:12:56.128" v="304"/>
          <ac:spMkLst>
            <pc:docMk/>
            <pc:sldMk cId="2593411794" sldId="307"/>
            <ac:spMk id="11" creationId="{25F231A8-6330-4ABB-987D-AE842039169A}"/>
          </ac:spMkLst>
        </pc:spChg>
        <pc:spChg chg="add del mod">
          <ac:chgData name="Isaiah Christopher Padilla" userId="5e0c1b5f-912a-4a53-94f8-57ac8bb5df01" providerId="ADAL" clId="{A5D00AB3-CF50-4606-B68C-678D033593AB}" dt="2024-03-28T23:12:56.128" v="304"/>
          <ac:spMkLst>
            <pc:docMk/>
            <pc:sldMk cId="2593411794" sldId="307"/>
            <ac:spMk id="12" creationId="{80AFA42B-1E46-46F2-B74E-53E8FAF41BBD}"/>
          </ac:spMkLst>
        </pc:spChg>
        <pc:spChg chg="add del mod">
          <ac:chgData name="Isaiah Christopher Padilla" userId="5e0c1b5f-912a-4a53-94f8-57ac8bb5df01" providerId="ADAL" clId="{A5D00AB3-CF50-4606-B68C-678D033593AB}" dt="2024-03-28T23:12:55.696" v="303"/>
          <ac:spMkLst>
            <pc:docMk/>
            <pc:sldMk cId="2593411794" sldId="307"/>
            <ac:spMk id="13" creationId="{C5B06D18-0CC7-4B39-9FDC-285750732185}"/>
          </ac:spMkLst>
        </pc:spChg>
        <pc:spChg chg="add del mod">
          <ac:chgData name="Isaiah Christopher Padilla" userId="5e0c1b5f-912a-4a53-94f8-57ac8bb5df01" providerId="ADAL" clId="{A5D00AB3-CF50-4606-B68C-678D033593AB}" dt="2024-03-28T23:12:55.696" v="303"/>
          <ac:spMkLst>
            <pc:docMk/>
            <pc:sldMk cId="2593411794" sldId="307"/>
            <ac:spMk id="14" creationId="{0887A518-EA0B-4847-8D5D-83F457AA8BE3}"/>
          </ac:spMkLst>
        </pc:spChg>
        <pc:spChg chg="add del mod">
          <ac:chgData name="Isaiah Christopher Padilla" userId="5e0c1b5f-912a-4a53-94f8-57ac8bb5df01" providerId="ADAL" clId="{A5D00AB3-CF50-4606-B68C-678D033593AB}" dt="2024-03-28T23:12:55.548" v="302"/>
          <ac:spMkLst>
            <pc:docMk/>
            <pc:sldMk cId="2593411794" sldId="307"/>
            <ac:spMk id="15" creationId="{B631C8C3-3F0B-4F6B-81AF-AF7EC19C0798}"/>
          </ac:spMkLst>
        </pc:spChg>
        <pc:spChg chg="add del mod">
          <ac:chgData name="Isaiah Christopher Padilla" userId="5e0c1b5f-912a-4a53-94f8-57ac8bb5df01" providerId="ADAL" clId="{A5D00AB3-CF50-4606-B68C-678D033593AB}" dt="2024-03-28T23:12:55.548" v="302"/>
          <ac:spMkLst>
            <pc:docMk/>
            <pc:sldMk cId="2593411794" sldId="307"/>
            <ac:spMk id="16" creationId="{2E35DA90-9A02-4E0E-8D98-DEBC58A8EC47}"/>
          </ac:spMkLst>
        </pc:spChg>
        <pc:spChg chg="add del mod">
          <ac:chgData name="Isaiah Christopher Padilla" userId="5e0c1b5f-912a-4a53-94f8-57ac8bb5df01" providerId="ADAL" clId="{A5D00AB3-CF50-4606-B68C-678D033593AB}" dt="2024-03-28T23:12:55.418" v="301"/>
          <ac:spMkLst>
            <pc:docMk/>
            <pc:sldMk cId="2593411794" sldId="307"/>
            <ac:spMk id="17" creationId="{101B7B34-84C4-41BA-AE9A-65767F758B58}"/>
          </ac:spMkLst>
        </pc:spChg>
        <pc:spChg chg="add del mod">
          <ac:chgData name="Isaiah Christopher Padilla" userId="5e0c1b5f-912a-4a53-94f8-57ac8bb5df01" providerId="ADAL" clId="{A5D00AB3-CF50-4606-B68C-678D033593AB}" dt="2024-03-28T23:12:55.418" v="301"/>
          <ac:spMkLst>
            <pc:docMk/>
            <pc:sldMk cId="2593411794" sldId="307"/>
            <ac:spMk id="18" creationId="{71CFB2FD-6CB9-4745-8D21-12E82C8EAC39}"/>
          </ac:spMkLst>
        </pc:spChg>
        <pc:spChg chg="add del mod">
          <ac:chgData name="Isaiah Christopher Padilla" userId="5e0c1b5f-912a-4a53-94f8-57ac8bb5df01" providerId="ADAL" clId="{A5D00AB3-CF50-4606-B68C-678D033593AB}" dt="2024-03-28T23:12:55.266" v="300"/>
          <ac:spMkLst>
            <pc:docMk/>
            <pc:sldMk cId="2593411794" sldId="307"/>
            <ac:spMk id="19" creationId="{B6854957-6505-4BA6-9D32-244163F4A930}"/>
          </ac:spMkLst>
        </pc:spChg>
        <pc:spChg chg="add del mod">
          <ac:chgData name="Isaiah Christopher Padilla" userId="5e0c1b5f-912a-4a53-94f8-57ac8bb5df01" providerId="ADAL" clId="{A5D00AB3-CF50-4606-B68C-678D033593AB}" dt="2024-03-28T23:12:55.266" v="300"/>
          <ac:spMkLst>
            <pc:docMk/>
            <pc:sldMk cId="2593411794" sldId="307"/>
            <ac:spMk id="20" creationId="{101855F7-A864-404C-B033-C576B6412FF2}"/>
          </ac:spMkLst>
        </pc:spChg>
        <pc:spChg chg="add del mod">
          <ac:chgData name="Isaiah Christopher Padilla" userId="5e0c1b5f-912a-4a53-94f8-57ac8bb5df01" providerId="ADAL" clId="{A5D00AB3-CF50-4606-B68C-678D033593AB}" dt="2024-03-28T23:12:55.114" v="299"/>
          <ac:spMkLst>
            <pc:docMk/>
            <pc:sldMk cId="2593411794" sldId="307"/>
            <ac:spMk id="21" creationId="{D839074C-0F93-4FBA-9045-0A7145330F31}"/>
          </ac:spMkLst>
        </pc:spChg>
        <pc:spChg chg="add del mod">
          <ac:chgData name="Isaiah Christopher Padilla" userId="5e0c1b5f-912a-4a53-94f8-57ac8bb5df01" providerId="ADAL" clId="{A5D00AB3-CF50-4606-B68C-678D033593AB}" dt="2024-03-28T23:12:55.114" v="299"/>
          <ac:spMkLst>
            <pc:docMk/>
            <pc:sldMk cId="2593411794" sldId="307"/>
            <ac:spMk id="22" creationId="{F8A11EA1-71B3-432A-9387-7C1DDD6FABF6}"/>
          </ac:spMkLst>
        </pc:spChg>
        <pc:spChg chg="add del mod">
          <ac:chgData name="Isaiah Christopher Padilla" userId="5e0c1b5f-912a-4a53-94f8-57ac8bb5df01" providerId="ADAL" clId="{A5D00AB3-CF50-4606-B68C-678D033593AB}" dt="2024-03-28T23:12:54.941" v="298"/>
          <ac:spMkLst>
            <pc:docMk/>
            <pc:sldMk cId="2593411794" sldId="307"/>
            <ac:spMk id="23" creationId="{C9CCB663-9917-4EDA-9CAB-86226E1BC1B1}"/>
          </ac:spMkLst>
        </pc:spChg>
        <pc:spChg chg="add del mod">
          <ac:chgData name="Isaiah Christopher Padilla" userId="5e0c1b5f-912a-4a53-94f8-57ac8bb5df01" providerId="ADAL" clId="{A5D00AB3-CF50-4606-B68C-678D033593AB}" dt="2024-03-28T23:12:54.941" v="298"/>
          <ac:spMkLst>
            <pc:docMk/>
            <pc:sldMk cId="2593411794" sldId="307"/>
            <ac:spMk id="24" creationId="{99133C1D-0EAD-4000-AF34-298E4F3F2A5E}"/>
          </ac:spMkLst>
        </pc:spChg>
        <pc:spChg chg="add mod">
          <ac:chgData name="Isaiah Christopher Padilla" userId="5e0c1b5f-912a-4a53-94f8-57ac8bb5df01" providerId="ADAL" clId="{A5D00AB3-CF50-4606-B68C-678D033593AB}" dt="2024-03-28T23:21:18.452" v="532" actId="20577"/>
          <ac:spMkLst>
            <pc:docMk/>
            <pc:sldMk cId="2593411794" sldId="307"/>
            <ac:spMk id="25" creationId="{422444C6-A792-4642-BFFC-E3272ABBF5C1}"/>
          </ac:spMkLst>
        </pc:spChg>
        <pc:spChg chg="add mod">
          <ac:chgData name="Isaiah Christopher Padilla" userId="5e0c1b5f-912a-4a53-94f8-57ac8bb5df01" providerId="ADAL" clId="{A5D00AB3-CF50-4606-B68C-678D033593AB}" dt="2024-03-28T23:21:08.696" v="522" actId="1076"/>
          <ac:spMkLst>
            <pc:docMk/>
            <pc:sldMk cId="2593411794" sldId="307"/>
            <ac:spMk id="26" creationId="{4873D86A-A169-44C2-A512-87EDB81144C7}"/>
          </ac:spMkLst>
        </pc:spChg>
        <pc:spChg chg="add del mod">
          <ac:chgData name="Isaiah Christopher Padilla" userId="5e0c1b5f-912a-4a53-94f8-57ac8bb5df01" providerId="ADAL" clId="{A5D00AB3-CF50-4606-B68C-678D033593AB}" dt="2024-03-28T23:12:59.323" v="311"/>
          <ac:spMkLst>
            <pc:docMk/>
            <pc:sldMk cId="2593411794" sldId="307"/>
            <ac:spMk id="27" creationId="{A098DC36-61C7-4040-A6B6-52893CC25BAF}"/>
          </ac:spMkLst>
        </pc:spChg>
        <pc:spChg chg="add del mod">
          <ac:chgData name="Isaiah Christopher Padilla" userId="5e0c1b5f-912a-4a53-94f8-57ac8bb5df01" providerId="ADAL" clId="{A5D00AB3-CF50-4606-B68C-678D033593AB}" dt="2024-03-28T23:12:59.323" v="311"/>
          <ac:spMkLst>
            <pc:docMk/>
            <pc:sldMk cId="2593411794" sldId="307"/>
            <ac:spMk id="28" creationId="{53E46C0C-22D8-4EBE-8B2D-22B3AA48C89B}"/>
          </ac:spMkLst>
        </pc:spChg>
        <pc:spChg chg="add del mod">
          <ac:chgData name="Isaiah Christopher Padilla" userId="5e0c1b5f-912a-4a53-94f8-57ac8bb5df01" providerId="ADAL" clId="{A5D00AB3-CF50-4606-B68C-678D033593AB}" dt="2024-03-28T23:12:59.171" v="310"/>
          <ac:spMkLst>
            <pc:docMk/>
            <pc:sldMk cId="2593411794" sldId="307"/>
            <ac:spMk id="29" creationId="{DE18F457-D33E-4073-99E0-3ABCFF06E155}"/>
          </ac:spMkLst>
        </pc:spChg>
        <pc:spChg chg="add del mod">
          <ac:chgData name="Isaiah Christopher Padilla" userId="5e0c1b5f-912a-4a53-94f8-57ac8bb5df01" providerId="ADAL" clId="{A5D00AB3-CF50-4606-B68C-678D033593AB}" dt="2024-03-28T23:12:59.171" v="310"/>
          <ac:spMkLst>
            <pc:docMk/>
            <pc:sldMk cId="2593411794" sldId="307"/>
            <ac:spMk id="30" creationId="{20F63EB4-BE10-448C-BCAC-01EC8C5B8DDE}"/>
          </ac:spMkLst>
        </pc:spChg>
        <pc:spChg chg="add del mod">
          <ac:chgData name="Isaiah Christopher Padilla" userId="5e0c1b5f-912a-4a53-94f8-57ac8bb5df01" providerId="ADAL" clId="{A5D00AB3-CF50-4606-B68C-678D033593AB}" dt="2024-03-28T23:12:59.047" v="309"/>
          <ac:spMkLst>
            <pc:docMk/>
            <pc:sldMk cId="2593411794" sldId="307"/>
            <ac:spMk id="31" creationId="{16B78E15-C778-4B30-A42C-D18D6735A061}"/>
          </ac:spMkLst>
        </pc:spChg>
        <pc:spChg chg="add del mod">
          <ac:chgData name="Isaiah Christopher Padilla" userId="5e0c1b5f-912a-4a53-94f8-57ac8bb5df01" providerId="ADAL" clId="{A5D00AB3-CF50-4606-B68C-678D033593AB}" dt="2024-03-28T23:12:59.047" v="309"/>
          <ac:spMkLst>
            <pc:docMk/>
            <pc:sldMk cId="2593411794" sldId="307"/>
            <ac:spMk id="32" creationId="{54C1DC66-AE77-474F-AABE-A0F14FE1D1F7}"/>
          </ac:spMkLst>
        </pc:spChg>
        <pc:spChg chg="add del mod">
          <ac:chgData name="Isaiah Christopher Padilla" userId="5e0c1b5f-912a-4a53-94f8-57ac8bb5df01" providerId="ADAL" clId="{A5D00AB3-CF50-4606-B68C-678D033593AB}" dt="2024-03-28T23:21:28.594" v="533" actId="478"/>
          <ac:spMkLst>
            <pc:docMk/>
            <pc:sldMk cId="2593411794" sldId="307"/>
            <ac:spMk id="33" creationId="{38CA3157-D302-469B-A2F6-7525F1ACD799}"/>
          </ac:spMkLst>
        </pc:spChg>
        <pc:spChg chg="add del mod">
          <ac:chgData name="Isaiah Christopher Padilla" userId="5e0c1b5f-912a-4a53-94f8-57ac8bb5df01" providerId="ADAL" clId="{A5D00AB3-CF50-4606-B68C-678D033593AB}" dt="2024-03-28T23:21:28.594" v="533" actId="478"/>
          <ac:spMkLst>
            <pc:docMk/>
            <pc:sldMk cId="2593411794" sldId="307"/>
            <ac:spMk id="34" creationId="{86954435-3ABC-4598-8952-86F8288549A0}"/>
          </ac:spMkLst>
        </pc:spChg>
        <pc:spChg chg="add del mod">
          <ac:chgData name="Isaiah Christopher Padilla" userId="5e0c1b5f-912a-4a53-94f8-57ac8bb5df01" providerId="ADAL" clId="{A5D00AB3-CF50-4606-B68C-678D033593AB}" dt="2024-03-28T23:21:28.594" v="533" actId="478"/>
          <ac:spMkLst>
            <pc:docMk/>
            <pc:sldMk cId="2593411794" sldId="307"/>
            <ac:spMk id="35" creationId="{D7E97751-D4D6-467D-96E4-9C276923FD4F}"/>
          </ac:spMkLst>
        </pc:spChg>
        <pc:spChg chg="add del mod">
          <ac:chgData name="Isaiah Christopher Padilla" userId="5e0c1b5f-912a-4a53-94f8-57ac8bb5df01" providerId="ADAL" clId="{A5D00AB3-CF50-4606-B68C-678D033593AB}" dt="2024-03-28T23:21:28.594" v="533" actId="478"/>
          <ac:spMkLst>
            <pc:docMk/>
            <pc:sldMk cId="2593411794" sldId="307"/>
            <ac:spMk id="36" creationId="{5C209428-2D0F-4E1D-9C46-73AE6FF2A133}"/>
          </ac:spMkLst>
        </pc:spChg>
        <pc:spChg chg="add del mod">
          <ac:chgData name="Isaiah Christopher Padilla" userId="5e0c1b5f-912a-4a53-94f8-57ac8bb5df01" providerId="ADAL" clId="{A5D00AB3-CF50-4606-B68C-678D033593AB}" dt="2024-03-28T23:21:28.594" v="533" actId="478"/>
          <ac:spMkLst>
            <pc:docMk/>
            <pc:sldMk cId="2593411794" sldId="307"/>
            <ac:spMk id="37" creationId="{472198BA-0DED-4987-8578-7CD141196989}"/>
          </ac:spMkLst>
        </pc:spChg>
        <pc:spChg chg="add del mod">
          <ac:chgData name="Isaiah Christopher Padilla" userId="5e0c1b5f-912a-4a53-94f8-57ac8bb5df01" providerId="ADAL" clId="{A5D00AB3-CF50-4606-B68C-678D033593AB}" dt="2024-03-28T23:21:28.594" v="533" actId="478"/>
          <ac:spMkLst>
            <pc:docMk/>
            <pc:sldMk cId="2593411794" sldId="307"/>
            <ac:spMk id="38" creationId="{3A54DF0E-8825-46EF-8671-20244382B962}"/>
          </ac:spMkLst>
        </pc:spChg>
        <pc:spChg chg="add mod">
          <ac:chgData name="Isaiah Christopher Padilla" userId="5e0c1b5f-912a-4a53-94f8-57ac8bb5df01" providerId="ADAL" clId="{A5D00AB3-CF50-4606-B68C-678D033593AB}" dt="2024-03-28T23:19:52.224" v="483" actId="1076"/>
          <ac:spMkLst>
            <pc:docMk/>
            <pc:sldMk cId="2593411794" sldId="307"/>
            <ac:spMk id="39" creationId="{A64A2848-D5AB-4C39-999B-2B51C57519F5}"/>
          </ac:spMkLst>
        </pc:spChg>
        <pc:spChg chg="add mod">
          <ac:chgData name="Isaiah Christopher Padilla" userId="5e0c1b5f-912a-4a53-94f8-57ac8bb5df01" providerId="ADAL" clId="{A5D00AB3-CF50-4606-B68C-678D033593AB}" dt="2024-03-28T23:14:07.186" v="322" actId="1076"/>
          <ac:spMkLst>
            <pc:docMk/>
            <pc:sldMk cId="2593411794" sldId="307"/>
            <ac:spMk id="40" creationId="{BB9EB5B7-45B8-418B-BFB9-B91BCD3D8838}"/>
          </ac:spMkLst>
        </pc:spChg>
        <pc:spChg chg="add mod">
          <ac:chgData name="Isaiah Christopher Padilla" userId="5e0c1b5f-912a-4a53-94f8-57ac8bb5df01" providerId="ADAL" clId="{A5D00AB3-CF50-4606-B68C-678D033593AB}" dt="2024-03-28T23:19:54.192" v="484" actId="1076"/>
          <ac:spMkLst>
            <pc:docMk/>
            <pc:sldMk cId="2593411794" sldId="307"/>
            <ac:spMk id="41" creationId="{4750A1DA-AFC9-44DE-82E7-8D631CECAC02}"/>
          </ac:spMkLst>
        </pc:spChg>
        <pc:spChg chg="add mod">
          <ac:chgData name="Isaiah Christopher Padilla" userId="5e0c1b5f-912a-4a53-94f8-57ac8bb5df01" providerId="ADAL" clId="{A5D00AB3-CF50-4606-B68C-678D033593AB}" dt="2024-03-28T23:14:26.562" v="353" actId="1076"/>
          <ac:spMkLst>
            <pc:docMk/>
            <pc:sldMk cId="2593411794" sldId="307"/>
            <ac:spMk id="42" creationId="{097A6D8E-5EBA-4E91-A9D9-6F81F96AEC63}"/>
          </ac:spMkLst>
        </pc:spChg>
        <pc:spChg chg="add mod">
          <ac:chgData name="Isaiah Christopher Padilla" userId="5e0c1b5f-912a-4a53-94f8-57ac8bb5df01" providerId="ADAL" clId="{A5D00AB3-CF50-4606-B68C-678D033593AB}" dt="2024-03-28T23:22:03.473" v="540" actId="1076"/>
          <ac:spMkLst>
            <pc:docMk/>
            <pc:sldMk cId="2593411794" sldId="307"/>
            <ac:spMk id="43" creationId="{F2507884-71AC-45B4-8DF0-08EE4B9ADE60}"/>
          </ac:spMkLst>
        </pc:spChg>
        <pc:spChg chg="add mod">
          <ac:chgData name="Isaiah Christopher Padilla" userId="5e0c1b5f-912a-4a53-94f8-57ac8bb5df01" providerId="ADAL" clId="{A5D00AB3-CF50-4606-B68C-678D033593AB}" dt="2024-03-28T23:22:00.897" v="539" actId="1076"/>
          <ac:spMkLst>
            <pc:docMk/>
            <pc:sldMk cId="2593411794" sldId="307"/>
            <ac:spMk id="44" creationId="{8A3CBA5C-3E7D-4E17-B68C-7A94EE4E9BBA}"/>
          </ac:spMkLst>
        </pc:spChg>
        <pc:spChg chg="add mod">
          <ac:chgData name="Isaiah Christopher Padilla" userId="5e0c1b5f-912a-4a53-94f8-57ac8bb5df01" providerId="ADAL" clId="{A5D00AB3-CF50-4606-B68C-678D033593AB}" dt="2024-03-28T23:50:57.903" v="888" actId="1076"/>
          <ac:spMkLst>
            <pc:docMk/>
            <pc:sldMk cId="2593411794" sldId="307"/>
            <ac:spMk id="45" creationId="{BA13D15F-96DE-443D-BAC8-45D621ADD5BB}"/>
          </ac:spMkLst>
        </pc:spChg>
        <pc:spChg chg="add mod">
          <ac:chgData name="Isaiah Christopher Padilla" userId="5e0c1b5f-912a-4a53-94f8-57ac8bb5df01" providerId="ADAL" clId="{A5D00AB3-CF50-4606-B68C-678D033593AB}" dt="2024-03-28T23:17:05.035" v="382" actId="1076"/>
          <ac:spMkLst>
            <pc:docMk/>
            <pc:sldMk cId="2593411794" sldId="307"/>
            <ac:spMk id="46" creationId="{F1B2ACC5-66C2-44C2-A7FC-48B721C6B820}"/>
          </ac:spMkLst>
        </pc:spChg>
        <pc:spChg chg="add mod">
          <ac:chgData name="Isaiah Christopher Padilla" userId="5e0c1b5f-912a-4a53-94f8-57ac8bb5df01" providerId="ADAL" clId="{A5D00AB3-CF50-4606-B68C-678D033593AB}" dt="2024-03-28T23:17:17.867" v="390" actId="1076"/>
          <ac:spMkLst>
            <pc:docMk/>
            <pc:sldMk cId="2593411794" sldId="307"/>
            <ac:spMk id="47" creationId="{5F7F5597-66F7-4F7F-A1DC-111C90F17059}"/>
          </ac:spMkLst>
        </pc:spChg>
        <pc:spChg chg="add mod">
          <ac:chgData name="Isaiah Christopher Padilla" userId="5e0c1b5f-912a-4a53-94f8-57ac8bb5df01" providerId="ADAL" clId="{A5D00AB3-CF50-4606-B68C-678D033593AB}" dt="2024-03-28T23:19:59.959" v="486" actId="1076"/>
          <ac:spMkLst>
            <pc:docMk/>
            <pc:sldMk cId="2593411794" sldId="307"/>
            <ac:spMk id="48" creationId="{55C04FBA-3801-472E-BA90-4A628EF47C2D}"/>
          </ac:spMkLst>
        </pc:spChg>
        <pc:spChg chg="add mod">
          <ac:chgData name="Isaiah Christopher Padilla" userId="5e0c1b5f-912a-4a53-94f8-57ac8bb5df01" providerId="ADAL" clId="{A5D00AB3-CF50-4606-B68C-678D033593AB}" dt="2024-03-28T23:18:16.926" v="424" actId="1076"/>
          <ac:spMkLst>
            <pc:docMk/>
            <pc:sldMk cId="2593411794" sldId="307"/>
            <ac:spMk id="49" creationId="{9E34FD62-6E77-4286-86BD-F7357E34871F}"/>
          </ac:spMkLst>
        </pc:spChg>
        <pc:spChg chg="add mod">
          <ac:chgData name="Isaiah Christopher Padilla" userId="5e0c1b5f-912a-4a53-94f8-57ac8bb5df01" providerId="ADAL" clId="{A5D00AB3-CF50-4606-B68C-678D033593AB}" dt="2024-03-28T23:19:06.334" v="468" actId="14100"/>
          <ac:spMkLst>
            <pc:docMk/>
            <pc:sldMk cId="2593411794" sldId="307"/>
            <ac:spMk id="50" creationId="{FB468C64-049D-4963-9389-B739B74F52E1}"/>
          </ac:spMkLst>
        </pc:spChg>
        <pc:spChg chg="add del mod">
          <ac:chgData name="Isaiah Christopher Padilla" userId="5e0c1b5f-912a-4a53-94f8-57ac8bb5df01" providerId="ADAL" clId="{A5D00AB3-CF50-4606-B68C-678D033593AB}" dt="2024-03-28T23:19:17.346" v="470"/>
          <ac:spMkLst>
            <pc:docMk/>
            <pc:sldMk cId="2593411794" sldId="307"/>
            <ac:spMk id="51" creationId="{DF72CD76-C72C-470F-9301-DFEBFEB189A1}"/>
          </ac:spMkLst>
        </pc:spChg>
        <pc:spChg chg="add mod">
          <ac:chgData name="Isaiah Christopher Padilla" userId="5e0c1b5f-912a-4a53-94f8-57ac8bb5df01" providerId="ADAL" clId="{A5D00AB3-CF50-4606-B68C-678D033593AB}" dt="2024-03-28T23:20:16.992" v="500" actId="1076"/>
          <ac:spMkLst>
            <pc:docMk/>
            <pc:sldMk cId="2593411794" sldId="307"/>
            <ac:spMk id="52" creationId="{E1BB23D4-8032-4DE5-AF81-78B3AF9C7145}"/>
          </ac:spMkLst>
        </pc:spChg>
        <pc:spChg chg="add mod">
          <ac:chgData name="Isaiah Christopher Padilla" userId="5e0c1b5f-912a-4a53-94f8-57ac8bb5df01" providerId="ADAL" clId="{A5D00AB3-CF50-4606-B68C-678D033593AB}" dt="2024-03-28T23:20:20.071" v="501" actId="14100"/>
          <ac:spMkLst>
            <pc:docMk/>
            <pc:sldMk cId="2593411794" sldId="307"/>
            <ac:spMk id="53" creationId="{AAA5F89F-C3BA-4938-AC18-757055E63010}"/>
          </ac:spMkLst>
        </pc:spChg>
        <pc:picChg chg="add del">
          <ac:chgData name="Isaiah Christopher Padilla" userId="5e0c1b5f-912a-4a53-94f8-57ac8bb5df01" providerId="ADAL" clId="{A5D00AB3-CF50-4606-B68C-678D033593AB}" dt="2024-03-28T23:14:01.727" v="320" actId="22"/>
          <ac:picMkLst>
            <pc:docMk/>
            <pc:sldMk cId="2593411794" sldId="307"/>
            <ac:picMk id="5" creationId="{3F9E51B6-5802-4730-AED2-44BC49098E2F}"/>
          </ac:picMkLst>
        </pc:picChg>
        <pc:picChg chg="mod">
          <ac:chgData name="Isaiah Christopher Padilla" userId="5e0c1b5f-912a-4a53-94f8-57ac8bb5df01" providerId="ADAL" clId="{A5D00AB3-CF50-4606-B68C-678D033593AB}" dt="2024-03-28T23:19:41.892" v="480" actId="1076"/>
          <ac:picMkLst>
            <pc:docMk/>
            <pc:sldMk cId="2593411794" sldId="307"/>
            <ac:picMk id="7" creationId="{AAC263D5-C2D2-4310-BCC0-25D6444B251A}"/>
          </ac:picMkLst>
        </pc:picChg>
      </pc:sldChg>
      <pc:sldChg chg="addSp delSp modSp mod">
        <pc:chgData name="Isaiah Christopher Padilla" userId="5e0c1b5f-912a-4a53-94f8-57ac8bb5df01" providerId="ADAL" clId="{A5D00AB3-CF50-4606-B68C-678D033593AB}" dt="2024-03-28T23:50:43.479" v="879" actId="20577"/>
        <pc:sldMkLst>
          <pc:docMk/>
          <pc:sldMk cId="2465652587" sldId="308"/>
        </pc:sldMkLst>
        <pc:spChg chg="mod">
          <ac:chgData name="Isaiah Christopher Padilla" userId="5e0c1b5f-912a-4a53-94f8-57ac8bb5df01" providerId="ADAL" clId="{A5D00AB3-CF50-4606-B68C-678D033593AB}" dt="2024-03-28T23:46:41.418" v="681" actId="1076"/>
          <ac:spMkLst>
            <pc:docMk/>
            <pc:sldMk cId="2465652587" sldId="308"/>
            <ac:spMk id="2" creationId="{28C1C774-E538-4CD4-AF07-9C04357E0F25}"/>
          </ac:spMkLst>
        </pc:spChg>
        <pc:spChg chg="mod">
          <ac:chgData name="Isaiah Christopher Padilla" userId="5e0c1b5f-912a-4a53-94f8-57ac8bb5df01" providerId="ADAL" clId="{A5D00AB3-CF50-4606-B68C-678D033593AB}" dt="2024-03-28T23:41:04.301" v="569" actId="1076"/>
          <ac:spMkLst>
            <pc:docMk/>
            <pc:sldMk cId="2465652587" sldId="308"/>
            <ac:spMk id="4" creationId="{BCF69E9C-1E8E-41C1-98DC-143E3C8811C4}"/>
          </ac:spMkLst>
        </pc:spChg>
        <pc:spChg chg="add mod">
          <ac:chgData name="Isaiah Christopher Padilla" userId="5e0c1b5f-912a-4a53-94f8-57ac8bb5df01" providerId="ADAL" clId="{A5D00AB3-CF50-4606-B68C-678D033593AB}" dt="2024-03-28T23:45:24.659" v="642" actId="20577"/>
          <ac:spMkLst>
            <pc:docMk/>
            <pc:sldMk cId="2465652587" sldId="308"/>
            <ac:spMk id="9" creationId="{F199F26F-8C91-473C-AB37-704B375144BB}"/>
          </ac:spMkLst>
        </pc:spChg>
        <pc:spChg chg="add mod">
          <ac:chgData name="Isaiah Christopher Padilla" userId="5e0c1b5f-912a-4a53-94f8-57ac8bb5df01" providerId="ADAL" clId="{A5D00AB3-CF50-4606-B68C-678D033593AB}" dt="2024-03-28T23:45:03.468" v="617" actId="1076"/>
          <ac:spMkLst>
            <pc:docMk/>
            <pc:sldMk cId="2465652587" sldId="308"/>
            <ac:spMk id="10" creationId="{2D9E87D3-06D7-4976-952B-46DA994A71CB}"/>
          </ac:spMkLst>
        </pc:spChg>
        <pc:spChg chg="add mod">
          <ac:chgData name="Isaiah Christopher Padilla" userId="5e0c1b5f-912a-4a53-94f8-57ac8bb5df01" providerId="ADAL" clId="{A5D00AB3-CF50-4606-B68C-678D033593AB}" dt="2024-03-28T23:50:16.662" v="867" actId="14100"/>
          <ac:spMkLst>
            <pc:docMk/>
            <pc:sldMk cId="2465652587" sldId="308"/>
            <ac:spMk id="11" creationId="{20CEC833-9A65-428F-8332-688E9C742364}"/>
          </ac:spMkLst>
        </pc:spChg>
        <pc:spChg chg="add mod">
          <ac:chgData name="Isaiah Christopher Padilla" userId="5e0c1b5f-912a-4a53-94f8-57ac8bb5df01" providerId="ADAL" clId="{A5D00AB3-CF50-4606-B68C-678D033593AB}" dt="2024-03-28T23:40:37.241" v="561" actId="1076"/>
          <ac:spMkLst>
            <pc:docMk/>
            <pc:sldMk cId="2465652587" sldId="308"/>
            <ac:spMk id="12" creationId="{173960CC-B46F-4F61-84E5-F882A5EFE204}"/>
          </ac:spMkLst>
        </pc:spChg>
        <pc:spChg chg="add del mod">
          <ac:chgData name="Isaiah Christopher Padilla" userId="5e0c1b5f-912a-4a53-94f8-57ac8bb5df01" providerId="ADAL" clId="{A5D00AB3-CF50-4606-B68C-678D033593AB}" dt="2024-03-28T23:41:15.815" v="573"/>
          <ac:spMkLst>
            <pc:docMk/>
            <pc:sldMk cId="2465652587" sldId="308"/>
            <ac:spMk id="13" creationId="{12F9B550-2F60-43DC-90BB-48823B4F73D2}"/>
          </ac:spMkLst>
        </pc:spChg>
        <pc:spChg chg="add del mod">
          <ac:chgData name="Isaiah Christopher Padilla" userId="5e0c1b5f-912a-4a53-94f8-57ac8bb5df01" providerId="ADAL" clId="{A5D00AB3-CF50-4606-B68C-678D033593AB}" dt="2024-03-28T23:41:15.815" v="573"/>
          <ac:spMkLst>
            <pc:docMk/>
            <pc:sldMk cId="2465652587" sldId="308"/>
            <ac:spMk id="14" creationId="{CDE6EB0B-9FDD-48E0-AC89-FC900D43F1E6}"/>
          </ac:spMkLst>
        </pc:spChg>
        <pc:spChg chg="add mod">
          <ac:chgData name="Isaiah Christopher Padilla" userId="5e0c1b5f-912a-4a53-94f8-57ac8bb5df01" providerId="ADAL" clId="{A5D00AB3-CF50-4606-B68C-678D033593AB}" dt="2024-03-28T23:48:15.606" v="773" actId="14100"/>
          <ac:spMkLst>
            <pc:docMk/>
            <pc:sldMk cId="2465652587" sldId="308"/>
            <ac:spMk id="15" creationId="{63ABC68B-DD25-450B-9DC2-ECD994DD1E1A}"/>
          </ac:spMkLst>
        </pc:spChg>
        <pc:spChg chg="add mod">
          <ac:chgData name="Isaiah Christopher Padilla" userId="5e0c1b5f-912a-4a53-94f8-57ac8bb5df01" providerId="ADAL" clId="{A5D00AB3-CF50-4606-B68C-678D033593AB}" dt="2024-03-28T23:41:20.299" v="575" actId="1076"/>
          <ac:spMkLst>
            <pc:docMk/>
            <pc:sldMk cId="2465652587" sldId="308"/>
            <ac:spMk id="16" creationId="{8395F80A-3290-47A2-9243-B664CD5918E8}"/>
          </ac:spMkLst>
        </pc:spChg>
        <pc:spChg chg="add mod">
          <ac:chgData name="Isaiah Christopher Padilla" userId="5e0c1b5f-912a-4a53-94f8-57ac8bb5df01" providerId="ADAL" clId="{A5D00AB3-CF50-4606-B68C-678D033593AB}" dt="2024-03-28T23:48:04.949" v="754" actId="14100"/>
          <ac:spMkLst>
            <pc:docMk/>
            <pc:sldMk cId="2465652587" sldId="308"/>
            <ac:spMk id="17" creationId="{C8A4AC07-CA8B-45FB-BB83-A0B700E80FDE}"/>
          </ac:spMkLst>
        </pc:spChg>
        <pc:spChg chg="add mod">
          <ac:chgData name="Isaiah Christopher Padilla" userId="5e0c1b5f-912a-4a53-94f8-57ac8bb5df01" providerId="ADAL" clId="{A5D00AB3-CF50-4606-B68C-678D033593AB}" dt="2024-03-28T23:41:24.802" v="577" actId="1076"/>
          <ac:spMkLst>
            <pc:docMk/>
            <pc:sldMk cId="2465652587" sldId="308"/>
            <ac:spMk id="18" creationId="{F7746E32-1904-478E-8C75-F41E3E324CC5}"/>
          </ac:spMkLst>
        </pc:spChg>
        <pc:spChg chg="add del mod">
          <ac:chgData name="Isaiah Christopher Padilla" userId="5e0c1b5f-912a-4a53-94f8-57ac8bb5df01" providerId="ADAL" clId="{A5D00AB3-CF50-4606-B68C-678D033593AB}" dt="2024-03-28T23:41:28.371" v="581"/>
          <ac:spMkLst>
            <pc:docMk/>
            <pc:sldMk cId="2465652587" sldId="308"/>
            <ac:spMk id="19" creationId="{19E7BBB0-9D85-4F9B-BE7A-5812DE47A00D}"/>
          </ac:spMkLst>
        </pc:spChg>
        <pc:spChg chg="add del mod">
          <ac:chgData name="Isaiah Christopher Padilla" userId="5e0c1b5f-912a-4a53-94f8-57ac8bb5df01" providerId="ADAL" clId="{A5D00AB3-CF50-4606-B68C-678D033593AB}" dt="2024-03-28T23:41:28.371" v="581"/>
          <ac:spMkLst>
            <pc:docMk/>
            <pc:sldMk cId="2465652587" sldId="308"/>
            <ac:spMk id="20" creationId="{D5E91BA1-067E-48D6-B488-05ED8BCBC504}"/>
          </ac:spMkLst>
        </pc:spChg>
        <pc:spChg chg="add mod">
          <ac:chgData name="Isaiah Christopher Padilla" userId="5e0c1b5f-912a-4a53-94f8-57ac8bb5df01" providerId="ADAL" clId="{A5D00AB3-CF50-4606-B68C-678D033593AB}" dt="2024-03-28T23:47:50.261" v="739" actId="14100"/>
          <ac:spMkLst>
            <pc:docMk/>
            <pc:sldMk cId="2465652587" sldId="308"/>
            <ac:spMk id="21" creationId="{7747C8ED-F3E9-4D5F-AB8E-EBE5BCA34E47}"/>
          </ac:spMkLst>
        </pc:spChg>
        <pc:spChg chg="add mod">
          <ac:chgData name="Isaiah Christopher Padilla" userId="5e0c1b5f-912a-4a53-94f8-57ac8bb5df01" providerId="ADAL" clId="{A5D00AB3-CF50-4606-B68C-678D033593AB}" dt="2024-03-28T23:41:33.123" v="583" actId="1076"/>
          <ac:spMkLst>
            <pc:docMk/>
            <pc:sldMk cId="2465652587" sldId="308"/>
            <ac:spMk id="22" creationId="{A6C9B818-44AD-416B-B8B2-7514F4DC92AB}"/>
          </ac:spMkLst>
        </pc:spChg>
        <pc:spChg chg="add mod">
          <ac:chgData name="Isaiah Christopher Padilla" userId="5e0c1b5f-912a-4a53-94f8-57ac8bb5df01" providerId="ADAL" clId="{A5D00AB3-CF50-4606-B68C-678D033593AB}" dt="2024-03-28T23:47:30.605" v="727" actId="1076"/>
          <ac:spMkLst>
            <pc:docMk/>
            <pc:sldMk cId="2465652587" sldId="308"/>
            <ac:spMk id="23" creationId="{6A1FE39A-36AA-45E6-A82C-F9A56898ABE6}"/>
          </ac:spMkLst>
        </pc:spChg>
        <pc:spChg chg="add mod">
          <ac:chgData name="Isaiah Christopher Padilla" userId="5e0c1b5f-912a-4a53-94f8-57ac8bb5df01" providerId="ADAL" clId="{A5D00AB3-CF50-4606-B68C-678D033593AB}" dt="2024-03-28T23:41:41.635" v="585" actId="1076"/>
          <ac:spMkLst>
            <pc:docMk/>
            <pc:sldMk cId="2465652587" sldId="308"/>
            <ac:spMk id="24" creationId="{A1C0CA57-4D9F-41F5-9DDC-8A4CEA69A4CC}"/>
          </ac:spMkLst>
        </pc:spChg>
        <pc:spChg chg="add mod">
          <ac:chgData name="Isaiah Christopher Padilla" userId="5e0c1b5f-912a-4a53-94f8-57ac8bb5df01" providerId="ADAL" clId="{A5D00AB3-CF50-4606-B68C-678D033593AB}" dt="2024-03-28T23:46:50.886" v="683" actId="688"/>
          <ac:spMkLst>
            <pc:docMk/>
            <pc:sldMk cId="2465652587" sldId="308"/>
            <ac:spMk id="25" creationId="{E8187C5C-008A-43C2-8123-BA63844B9651}"/>
          </ac:spMkLst>
        </pc:spChg>
        <pc:spChg chg="add mod">
          <ac:chgData name="Isaiah Christopher Padilla" userId="5e0c1b5f-912a-4a53-94f8-57ac8bb5df01" providerId="ADAL" clId="{A5D00AB3-CF50-4606-B68C-678D033593AB}" dt="2024-03-28T23:46:50.886" v="683" actId="688"/>
          <ac:spMkLst>
            <pc:docMk/>
            <pc:sldMk cId="2465652587" sldId="308"/>
            <ac:spMk id="26" creationId="{DA266877-1DC7-4AE9-8A62-DF520A02C155}"/>
          </ac:spMkLst>
        </pc:spChg>
        <pc:spChg chg="add mod">
          <ac:chgData name="Isaiah Christopher Padilla" userId="5e0c1b5f-912a-4a53-94f8-57ac8bb5df01" providerId="ADAL" clId="{A5D00AB3-CF50-4606-B68C-678D033593AB}" dt="2024-03-28T23:47:20.733" v="713" actId="1076"/>
          <ac:spMkLst>
            <pc:docMk/>
            <pc:sldMk cId="2465652587" sldId="308"/>
            <ac:spMk id="27" creationId="{4C07B43E-E144-4362-AFE8-053BAEB951A0}"/>
          </ac:spMkLst>
        </pc:spChg>
        <pc:spChg chg="add mod">
          <ac:chgData name="Isaiah Christopher Padilla" userId="5e0c1b5f-912a-4a53-94f8-57ac8bb5df01" providerId="ADAL" clId="{A5D00AB3-CF50-4606-B68C-678D033593AB}" dt="2024-03-28T23:46:50.886" v="683" actId="688"/>
          <ac:spMkLst>
            <pc:docMk/>
            <pc:sldMk cId="2465652587" sldId="308"/>
            <ac:spMk id="28" creationId="{8CC2FE80-4007-44BC-8358-029EE3198E28}"/>
          </ac:spMkLst>
        </pc:spChg>
        <pc:spChg chg="add mod">
          <ac:chgData name="Isaiah Christopher Padilla" userId="5e0c1b5f-912a-4a53-94f8-57ac8bb5df01" providerId="ADAL" clId="{A5D00AB3-CF50-4606-B68C-678D033593AB}" dt="2024-03-28T23:47:05.573" v="697" actId="14100"/>
          <ac:spMkLst>
            <pc:docMk/>
            <pc:sldMk cId="2465652587" sldId="308"/>
            <ac:spMk id="29" creationId="{637BA36C-74D4-4C0E-AE04-749F30542B8B}"/>
          </ac:spMkLst>
        </pc:spChg>
        <pc:spChg chg="add mod">
          <ac:chgData name="Isaiah Christopher Padilla" userId="5e0c1b5f-912a-4a53-94f8-57ac8bb5df01" providerId="ADAL" clId="{A5D00AB3-CF50-4606-B68C-678D033593AB}" dt="2024-03-28T23:46:50.886" v="683" actId="688"/>
          <ac:spMkLst>
            <pc:docMk/>
            <pc:sldMk cId="2465652587" sldId="308"/>
            <ac:spMk id="30" creationId="{E4399DD0-DECE-448E-9B0C-297DF2864EA3}"/>
          </ac:spMkLst>
        </pc:spChg>
        <pc:spChg chg="add mod">
          <ac:chgData name="Isaiah Christopher Padilla" userId="5e0c1b5f-912a-4a53-94f8-57ac8bb5df01" providerId="ADAL" clId="{A5D00AB3-CF50-4606-B68C-678D033593AB}" dt="2024-03-28T23:49:35.598" v="832" actId="14100"/>
          <ac:spMkLst>
            <pc:docMk/>
            <pc:sldMk cId="2465652587" sldId="308"/>
            <ac:spMk id="31" creationId="{EFB5B06E-94C8-4D56-833E-683A1833F4E1}"/>
          </ac:spMkLst>
        </pc:spChg>
        <pc:spChg chg="add mod">
          <ac:chgData name="Isaiah Christopher Padilla" userId="5e0c1b5f-912a-4a53-94f8-57ac8bb5df01" providerId="ADAL" clId="{A5D00AB3-CF50-4606-B68C-678D033593AB}" dt="2024-03-28T23:44:03.811" v="605" actId="1076"/>
          <ac:spMkLst>
            <pc:docMk/>
            <pc:sldMk cId="2465652587" sldId="308"/>
            <ac:spMk id="32" creationId="{E7DCAFB2-EC80-47C5-A7BC-DD0A2D78C125}"/>
          </ac:spMkLst>
        </pc:spChg>
        <pc:spChg chg="add mod">
          <ac:chgData name="Isaiah Christopher Padilla" userId="5e0c1b5f-912a-4a53-94f8-57ac8bb5df01" providerId="ADAL" clId="{A5D00AB3-CF50-4606-B68C-678D033593AB}" dt="2024-03-28T23:50:43.479" v="879" actId="20577"/>
          <ac:spMkLst>
            <pc:docMk/>
            <pc:sldMk cId="2465652587" sldId="308"/>
            <ac:spMk id="33" creationId="{38783FFB-FAE5-4DC1-AC9D-C846EFA1D178}"/>
          </ac:spMkLst>
        </pc:spChg>
        <pc:spChg chg="add mod">
          <ac:chgData name="Isaiah Christopher Padilla" userId="5e0c1b5f-912a-4a53-94f8-57ac8bb5df01" providerId="ADAL" clId="{A5D00AB3-CF50-4606-B68C-678D033593AB}" dt="2024-03-28T23:43:43.116" v="600" actId="1076"/>
          <ac:spMkLst>
            <pc:docMk/>
            <pc:sldMk cId="2465652587" sldId="308"/>
            <ac:spMk id="34" creationId="{ADBEEDCF-E6DF-42B1-B051-865A14E35B42}"/>
          </ac:spMkLst>
        </pc:spChg>
        <pc:spChg chg="add mod">
          <ac:chgData name="Isaiah Christopher Padilla" userId="5e0c1b5f-912a-4a53-94f8-57ac8bb5df01" providerId="ADAL" clId="{A5D00AB3-CF50-4606-B68C-678D033593AB}" dt="2024-03-28T23:43:57.525" v="604" actId="1076"/>
          <ac:spMkLst>
            <pc:docMk/>
            <pc:sldMk cId="2465652587" sldId="308"/>
            <ac:spMk id="35" creationId="{4E2A61FE-1580-4203-BA30-6BC0691BC3CA}"/>
          </ac:spMkLst>
        </pc:spChg>
        <pc:spChg chg="add mod">
          <ac:chgData name="Isaiah Christopher Padilla" userId="5e0c1b5f-912a-4a53-94f8-57ac8bb5df01" providerId="ADAL" clId="{A5D00AB3-CF50-4606-B68C-678D033593AB}" dt="2024-03-28T23:49:49.694" v="851" actId="14100"/>
          <ac:spMkLst>
            <pc:docMk/>
            <pc:sldMk cId="2465652587" sldId="308"/>
            <ac:spMk id="36" creationId="{646FF110-1FA5-409C-BFB5-4CEBFA9241A5}"/>
          </ac:spMkLst>
        </pc:spChg>
        <pc:spChg chg="add mod">
          <ac:chgData name="Isaiah Christopher Padilla" userId="5e0c1b5f-912a-4a53-94f8-57ac8bb5df01" providerId="ADAL" clId="{A5D00AB3-CF50-4606-B68C-678D033593AB}" dt="2024-03-28T23:44:33.044" v="609" actId="1076"/>
          <ac:spMkLst>
            <pc:docMk/>
            <pc:sldMk cId="2465652587" sldId="308"/>
            <ac:spMk id="37" creationId="{33FFAE6E-151A-458F-B400-81D83DA23131}"/>
          </ac:spMkLst>
        </pc:spChg>
        <pc:spChg chg="add mod">
          <ac:chgData name="Isaiah Christopher Padilla" userId="5e0c1b5f-912a-4a53-94f8-57ac8bb5df01" providerId="ADAL" clId="{A5D00AB3-CF50-4606-B68C-678D033593AB}" dt="2024-03-28T23:48:42.461" v="794" actId="1076"/>
          <ac:spMkLst>
            <pc:docMk/>
            <pc:sldMk cId="2465652587" sldId="308"/>
            <ac:spMk id="38" creationId="{F45B047B-60D7-4493-98F1-C9702D55041F}"/>
          </ac:spMkLst>
        </pc:spChg>
        <pc:spChg chg="add mod">
          <ac:chgData name="Isaiah Christopher Padilla" userId="5e0c1b5f-912a-4a53-94f8-57ac8bb5df01" providerId="ADAL" clId="{A5D00AB3-CF50-4606-B68C-678D033593AB}" dt="2024-03-28T23:44:47.843" v="615" actId="1076"/>
          <ac:spMkLst>
            <pc:docMk/>
            <pc:sldMk cId="2465652587" sldId="308"/>
            <ac:spMk id="39" creationId="{B0792B07-CD39-45A3-ACE4-D5E4034323DB}"/>
          </ac:spMkLst>
        </pc:spChg>
        <pc:picChg chg="add mod modCrop">
          <ac:chgData name="Isaiah Christopher Padilla" userId="5e0c1b5f-912a-4a53-94f8-57ac8bb5df01" providerId="ADAL" clId="{A5D00AB3-CF50-4606-B68C-678D033593AB}" dt="2024-03-28T23:41:27.697" v="580" actId="1076"/>
          <ac:picMkLst>
            <pc:docMk/>
            <pc:sldMk cId="2465652587" sldId="308"/>
            <ac:picMk id="5" creationId="{FBC76C04-CF2A-49A2-8FA0-F7E171C754FE}"/>
          </ac:picMkLst>
        </pc:picChg>
        <pc:picChg chg="add mod">
          <ac:chgData name="Isaiah Christopher Padilla" userId="5e0c1b5f-912a-4a53-94f8-57ac8bb5df01" providerId="ADAL" clId="{A5D00AB3-CF50-4606-B68C-678D033593AB}" dt="2024-03-28T23:38:50.752" v="552" actId="14100"/>
          <ac:picMkLst>
            <pc:docMk/>
            <pc:sldMk cId="2465652587" sldId="308"/>
            <ac:picMk id="8" creationId="{43C5E534-DA41-4D68-91A8-AEF7FCAC2532}"/>
          </ac:picMkLst>
        </pc:picChg>
      </pc:sldChg>
      <pc:sldChg chg="addSp delSp modSp mod">
        <pc:chgData name="Isaiah Christopher Padilla" userId="5e0c1b5f-912a-4a53-94f8-57ac8bb5df01" providerId="ADAL" clId="{A5D00AB3-CF50-4606-B68C-678D033593AB}" dt="2024-03-28T23:12:30.585" v="288" actId="1076"/>
        <pc:sldMkLst>
          <pc:docMk/>
          <pc:sldMk cId="3528321479" sldId="309"/>
        </pc:sldMkLst>
        <pc:spChg chg="mod">
          <ac:chgData name="Isaiah Christopher Padilla" userId="5e0c1b5f-912a-4a53-94f8-57ac8bb5df01" providerId="ADAL" clId="{A5D00AB3-CF50-4606-B68C-678D033593AB}" dt="2024-03-28T23:05:51.859" v="207" actId="1076"/>
          <ac:spMkLst>
            <pc:docMk/>
            <pc:sldMk cId="3528321479" sldId="309"/>
            <ac:spMk id="2" creationId="{28C1C774-E538-4CD4-AF07-9C04357E0F25}"/>
          </ac:spMkLst>
        </pc:spChg>
        <pc:picChg chg="add del mod">
          <ac:chgData name="Isaiah Christopher Padilla" userId="5e0c1b5f-912a-4a53-94f8-57ac8bb5df01" providerId="ADAL" clId="{A5D00AB3-CF50-4606-B68C-678D033593AB}" dt="2024-03-28T23:12:21.969" v="286" actId="1076"/>
          <ac:picMkLst>
            <pc:docMk/>
            <pc:sldMk cId="3528321479" sldId="309"/>
            <ac:picMk id="5" creationId="{59B7DEBB-ECE0-48C9-B4EA-C604F462AD41}"/>
          </ac:picMkLst>
        </pc:picChg>
        <pc:picChg chg="mod">
          <ac:chgData name="Isaiah Christopher Padilla" userId="5e0c1b5f-912a-4a53-94f8-57ac8bb5df01" providerId="ADAL" clId="{A5D00AB3-CF50-4606-B68C-678D033593AB}" dt="2024-03-28T23:12:30.585" v="288" actId="1076"/>
          <ac:picMkLst>
            <pc:docMk/>
            <pc:sldMk cId="3528321479" sldId="309"/>
            <ac:picMk id="19" creationId="{6ECB8F2A-4F9F-46B2-BAD1-4BEEFCFBFEDE}"/>
          </ac:picMkLst>
        </pc:picChg>
      </pc:sldChg>
      <pc:sldChg chg="addSp delSp modSp mod">
        <pc:chgData name="Isaiah Christopher Padilla" userId="5e0c1b5f-912a-4a53-94f8-57ac8bb5df01" providerId="ADAL" clId="{A5D00AB3-CF50-4606-B68C-678D033593AB}" dt="2024-03-29T00:07:45.128" v="1130" actId="478"/>
        <pc:sldMkLst>
          <pc:docMk/>
          <pc:sldMk cId="4083469944" sldId="310"/>
        </pc:sldMkLst>
        <pc:spChg chg="mod">
          <ac:chgData name="Isaiah Christopher Padilla" userId="5e0c1b5f-912a-4a53-94f8-57ac8bb5df01" providerId="ADAL" clId="{A5D00AB3-CF50-4606-B68C-678D033593AB}" dt="2024-03-29T00:07:38.147" v="1129" actId="1076"/>
          <ac:spMkLst>
            <pc:docMk/>
            <pc:sldMk cId="4083469944" sldId="310"/>
            <ac:spMk id="2" creationId="{28C1C774-E538-4CD4-AF07-9C04357E0F25}"/>
          </ac:spMkLst>
        </pc:spChg>
        <pc:spChg chg="add del mod">
          <ac:chgData name="Isaiah Christopher Padilla" userId="5e0c1b5f-912a-4a53-94f8-57ac8bb5df01" providerId="ADAL" clId="{A5D00AB3-CF50-4606-B68C-678D033593AB}" dt="2024-03-29T00:07:45.128" v="1130" actId="478"/>
          <ac:spMkLst>
            <pc:docMk/>
            <pc:sldMk cId="4083469944" sldId="310"/>
            <ac:spMk id="11" creationId="{B9B9E76F-9EB8-48B4-9F3D-D50CB99E507D}"/>
          </ac:spMkLst>
        </pc:spChg>
        <pc:spChg chg="add del mod">
          <ac:chgData name="Isaiah Christopher Padilla" userId="5e0c1b5f-912a-4a53-94f8-57ac8bb5df01" providerId="ADAL" clId="{A5D00AB3-CF50-4606-B68C-678D033593AB}" dt="2024-03-29T00:07:45.128" v="1130" actId="478"/>
          <ac:spMkLst>
            <pc:docMk/>
            <pc:sldMk cId="4083469944" sldId="310"/>
            <ac:spMk id="12" creationId="{543FB7BF-E5DE-4583-995A-8BE052DA5614}"/>
          </ac:spMkLst>
        </pc:spChg>
        <pc:spChg chg="add mod">
          <ac:chgData name="Isaiah Christopher Padilla" userId="5e0c1b5f-912a-4a53-94f8-57ac8bb5df01" providerId="ADAL" clId="{A5D00AB3-CF50-4606-B68C-678D033593AB}" dt="2024-03-29T00:00:57.291" v="931" actId="1076"/>
          <ac:spMkLst>
            <pc:docMk/>
            <pc:sldMk cId="4083469944" sldId="310"/>
            <ac:spMk id="13" creationId="{CB178137-8D02-4955-A2E7-8C7C90CD643A}"/>
          </ac:spMkLst>
        </pc:spChg>
        <pc:spChg chg="add mod">
          <ac:chgData name="Isaiah Christopher Padilla" userId="5e0c1b5f-912a-4a53-94f8-57ac8bb5df01" providerId="ADAL" clId="{A5D00AB3-CF50-4606-B68C-678D033593AB}" dt="2024-03-29T00:00:54.242" v="930" actId="1076"/>
          <ac:spMkLst>
            <pc:docMk/>
            <pc:sldMk cId="4083469944" sldId="310"/>
            <ac:spMk id="14" creationId="{4930FF99-4271-4B4A-88EB-76D3114BB847}"/>
          </ac:spMkLst>
        </pc:spChg>
        <pc:spChg chg="add mod">
          <ac:chgData name="Isaiah Christopher Padilla" userId="5e0c1b5f-912a-4a53-94f8-57ac8bb5df01" providerId="ADAL" clId="{A5D00AB3-CF50-4606-B68C-678D033593AB}" dt="2024-03-29T00:01:34.364" v="950" actId="1076"/>
          <ac:spMkLst>
            <pc:docMk/>
            <pc:sldMk cId="4083469944" sldId="310"/>
            <ac:spMk id="15" creationId="{EA54118C-FB7B-4EA3-A4B0-733245FD2911}"/>
          </ac:spMkLst>
        </pc:spChg>
        <pc:spChg chg="add mod">
          <ac:chgData name="Isaiah Christopher Padilla" userId="5e0c1b5f-912a-4a53-94f8-57ac8bb5df01" providerId="ADAL" clId="{A5D00AB3-CF50-4606-B68C-678D033593AB}" dt="2024-03-29T00:01:08.924" v="933" actId="1076"/>
          <ac:spMkLst>
            <pc:docMk/>
            <pc:sldMk cId="4083469944" sldId="310"/>
            <ac:spMk id="16" creationId="{2C4544A7-8541-49E4-9F41-405368325F7D}"/>
          </ac:spMkLst>
        </pc:spChg>
        <pc:spChg chg="add del mod">
          <ac:chgData name="Isaiah Christopher Padilla" userId="5e0c1b5f-912a-4a53-94f8-57ac8bb5df01" providerId="ADAL" clId="{A5D00AB3-CF50-4606-B68C-678D033593AB}" dt="2024-03-29T00:01:35.535" v="951"/>
          <ac:spMkLst>
            <pc:docMk/>
            <pc:sldMk cId="4083469944" sldId="310"/>
            <ac:spMk id="17" creationId="{A3940D28-CDE8-4442-8C7A-9923032A042A}"/>
          </ac:spMkLst>
        </pc:spChg>
        <pc:spChg chg="add del mod">
          <ac:chgData name="Isaiah Christopher Padilla" userId="5e0c1b5f-912a-4a53-94f8-57ac8bb5df01" providerId="ADAL" clId="{A5D00AB3-CF50-4606-B68C-678D033593AB}" dt="2024-03-29T00:01:35.535" v="951"/>
          <ac:spMkLst>
            <pc:docMk/>
            <pc:sldMk cId="4083469944" sldId="310"/>
            <ac:spMk id="18" creationId="{90A0AF12-BD95-469E-824E-4D13FAC63B18}"/>
          </ac:spMkLst>
        </pc:spChg>
        <pc:spChg chg="add mod">
          <ac:chgData name="Isaiah Christopher Padilla" userId="5e0c1b5f-912a-4a53-94f8-57ac8bb5df01" providerId="ADAL" clId="{A5D00AB3-CF50-4606-B68C-678D033593AB}" dt="2024-03-29T00:01:54.084" v="968" actId="1076"/>
          <ac:spMkLst>
            <pc:docMk/>
            <pc:sldMk cId="4083469944" sldId="310"/>
            <ac:spMk id="19" creationId="{741B0C4C-BC75-4E6C-A9D2-4E8CB31B9A21}"/>
          </ac:spMkLst>
        </pc:spChg>
        <pc:spChg chg="add mod">
          <ac:chgData name="Isaiah Christopher Padilla" userId="5e0c1b5f-912a-4a53-94f8-57ac8bb5df01" providerId="ADAL" clId="{A5D00AB3-CF50-4606-B68C-678D033593AB}" dt="2024-03-29T00:01:44.411" v="955" actId="1076"/>
          <ac:spMkLst>
            <pc:docMk/>
            <pc:sldMk cId="4083469944" sldId="310"/>
            <ac:spMk id="20" creationId="{4A0490A7-D2D6-4648-A40E-2634909F4839}"/>
          </ac:spMkLst>
        </pc:spChg>
        <pc:spChg chg="add mod">
          <ac:chgData name="Isaiah Christopher Padilla" userId="5e0c1b5f-912a-4a53-94f8-57ac8bb5df01" providerId="ADAL" clId="{A5D00AB3-CF50-4606-B68C-678D033593AB}" dt="2024-03-29T00:02:15.099" v="984" actId="20577"/>
          <ac:spMkLst>
            <pc:docMk/>
            <pc:sldMk cId="4083469944" sldId="310"/>
            <ac:spMk id="21" creationId="{56A14173-7707-4C01-A5B4-9C00EF9FB6CD}"/>
          </ac:spMkLst>
        </pc:spChg>
        <pc:spChg chg="add mod">
          <ac:chgData name="Isaiah Christopher Padilla" userId="5e0c1b5f-912a-4a53-94f8-57ac8bb5df01" providerId="ADAL" clId="{A5D00AB3-CF50-4606-B68C-678D033593AB}" dt="2024-03-29T00:02:20.435" v="986" actId="1076"/>
          <ac:spMkLst>
            <pc:docMk/>
            <pc:sldMk cId="4083469944" sldId="310"/>
            <ac:spMk id="22" creationId="{F7B069F9-2913-4E17-A9C1-291311153203}"/>
          </ac:spMkLst>
        </pc:spChg>
        <pc:spChg chg="add del mod">
          <ac:chgData name="Isaiah Christopher Padilla" userId="5e0c1b5f-912a-4a53-94f8-57ac8bb5df01" providerId="ADAL" clId="{A5D00AB3-CF50-4606-B68C-678D033593AB}" dt="2024-03-29T00:02:38.521" v="992"/>
          <ac:spMkLst>
            <pc:docMk/>
            <pc:sldMk cId="4083469944" sldId="310"/>
            <ac:spMk id="23" creationId="{647D69D9-589A-4A8B-BE0C-FE98058F9A77}"/>
          </ac:spMkLst>
        </pc:spChg>
        <pc:spChg chg="add del mod">
          <ac:chgData name="Isaiah Christopher Padilla" userId="5e0c1b5f-912a-4a53-94f8-57ac8bb5df01" providerId="ADAL" clId="{A5D00AB3-CF50-4606-B68C-678D033593AB}" dt="2024-03-29T00:02:38.521" v="992"/>
          <ac:spMkLst>
            <pc:docMk/>
            <pc:sldMk cId="4083469944" sldId="310"/>
            <ac:spMk id="24" creationId="{68F2E134-0957-480D-9CD8-851EFBFCE25A}"/>
          </ac:spMkLst>
        </pc:spChg>
        <pc:spChg chg="add del mod">
          <ac:chgData name="Isaiah Christopher Padilla" userId="5e0c1b5f-912a-4a53-94f8-57ac8bb5df01" providerId="ADAL" clId="{A5D00AB3-CF50-4606-B68C-678D033593AB}" dt="2024-03-29T00:02:38.521" v="992"/>
          <ac:spMkLst>
            <pc:docMk/>
            <pc:sldMk cId="4083469944" sldId="310"/>
            <ac:spMk id="25" creationId="{5F150CE1-1A5E-4871-B8C7-2EEC28708EBA}"/>
          </ac:spMkLst>
        </pc:spChg>
        <pc:spChg chg="add mod">
          <ac:chgData name="Isaiah Christopher Padilla" userId="5e0c1b5f-912a-4a53-94f8-57ac8bb5df01" providerId="ADAL" clId="{A5D00AB3-CF50-4606-B68C-678D033593AB}" dt="2024-03-29T00:03:49.171" v="1034" actId="14100"/>
          <ac:spMkLst>
            <pc:docMk/>
            <pc:sldMk cId="4083469944" sldId="310"/>
            <ac:spMk id="26" creationId="{863C7E90-37B3-4941-B94A-5F0031B2ED0C}"/>
          </ac:spMkLst>
        </pc:spChg>
        <pc:spChg chg="add mod">
          <ac:chgData name="Isaiah Christopher Padilla" userId="5e0c1b5f-912a-4a53-94f8-57ac8bb5df01" providerId="ADAL" clId="{A5D00AB3-CF50-4606-B68C-678D033593AB}" dt="2024-03-29T00:02:53.244" v="996" actId="1076"/>
          <ac:spMkLst>
            <pc:docMk/>
            <pc:sldMk cId="4083469944" sldId="310"/>
            <ac:spMk id="27" creationId="{D0577B29-2654-4F5F-9B68-CC660A54EC12}"/>
          </ac:spMkLst>
        </pc:spChg>
        <pc:spChg chg="add mod">
          <ac:chgData name="Isaiah Christopher Padilla" userId="5e0c1b5f-912a-4a53-94f8-57ac8bb5df01" providerId="ADAL" clId="{A5D00AB3-CF50-4606-B68C-678D033593AB}" dt="2024-03-29T00:05:49.822" v="1067" actId="20577"/>
          <ac:spMkLst>
            <pc:docMk/>
            <pc:sldMk cId="4083469944" sldId="310"/>
            <ac:spMk id="28" creationId="{A18BC094-CED3-4814-A369-FFDB0CBEC55E}"/>
          </ac:spMkLst>
        </pc:spChg>
        <pc:spChg chg="add mod">
          <ac:chgData name="Isaiah Christopher Padilla" userId="5e0c1b5f-912a-4a53-94f8-57ac8bb5df01" providerId="ADAL" clId="{A5D00AB3-CF50-4606-B68C-678D033593AB}" dt="2024-03-29T00:05:30.277" v="1041" actId="1076"/>
          <ac:spMkLst>
            <pc:docMk/>
            <pc:sldMk cId="4083469944" sldId="310"/>
            <ac:spMk id="29" creationId="{56B188D8-5EE5-4481-AF4C-44B7B220DA9D}"/>
          </ac:spMkLst>
        </pc:spChg>
        <pc:spChg chg="add mod">
          <ac:chgData name="Isaiah Christopher Padilla" userId="5e0c1b5f-912a-4a53-94f8-57ac8bb5df01" providerId="ADAL" clId="{A5D00AB3-CF50-4606-B68C-678D033593AB}" dt="2024-03-29T00:06:23.773" v="1111" actId="1076"/>
          <ac:spMkLst>
            <pc:docMk/>
            <pc:sldMk cId="4083469944" sldId="310"/>
            <ac:spMk id="30" creationId="{EB412F6F-1410-48B9-B671-F7DD55915C10}"/>
          </ac:spMkLst>
        </pc:spChg>
        <pc:spChg chg="add mod">
          <ac:chgData name="Isaiah Christopher Padilla" userId="5e0c1b5f-912a-4a53-94f8-57ac8bb5df01" providerId="ADAL" clId="{A5D00AB3-CF50-4606-B68C-678D033593AB}" dt="2024-03-29T00:06:05.077" v="1069" actId="1076"/>
          <ac:spMkLst>
            <pc:docMk/>
            <pc:sldMk cId="4083469944" sldId="310"/>
            <ac:spMk id="31" creationId="{FCC07E25-DB09-4062-9FD2-AB1925A9CC86}"/>
          </ac:spMkLst>
        </pc:spChg>
        <pc:spChg chg="add mod">
          <ac:chgData name="Isaiah Christopher Padilla" userId="5e0c1b5f-912a-4a53-94f8-57ac8bb5df01" providerId="ADAL" clId="{A5D00AB3-CF50-4606-B68C-678D033593AB}" dt="2024-03-29T00:06:36.438" v="1113" actId="1076"/>
          <ac:spMkLst>
            <pc:docMk/>
            <pc:sldMk cId="4083469944" sldId="310"/>
            <ac:spMk id="32" creationId="{547D3276-1F13-4B9E-80BA-CBDCE9C349FC}"/>
          </ac:spMkLst>
        </pc:spChg>
        <pc:spChg chg="add mod">
          <ac:chgData name="Isaiah Christopher Padilla" userId="5e0c1b5f-912a-4a53-94f8-57ac8bb5df01" providerId="ADAL" clId="{A5D00AB3-CF50-4606-B68C-678D033593AB}" dt="2024-03-29T00:06:49.077" v="1117" actId="14100"/>
          <ac:spMkLst>
            <pc:docMk/>
            <pc:sldMk cId="4083469944" sldId="310"/>
            <ac:spMk id="33" creationId="{E2CBBEA5-BC7D-4B05-93C0-1A35D0E314B9}"/>
          </ac:spMkLst>
        </pc:spChg>
        <pc:spChg chg="add mod">
          <ac:chgData name="Isaiah Christopher Padilla" userId="5e0c1b5f-912a-4a53-94f8-57ac8bb5df01" providerId="ADAL" clId="{A5D00AB3-CF50-4606-B68C-678D033593AB}" dt="2024-03-29T00:07:12.886" v="1119" actId="1076"/>
          <ac:spMkLst>
            <pc:docMk/>
            <pc:sldMk cId="4083469944" sldId="310"/>
            <ac:spMk id="34" creationId="{51512D67-8325-4709-A9C1-5B1E252D3A8B}"/>
          </ac:spMkLst>
        </pc:spChg>
        <pc:spChg chg="add mod">
          <ac:chgData name="Isaiah Christopher Padilla" userId="5e0c1b5f-912a-4a53-94f8-57ac8bb5df01" providerId="ADAL" clId="{A5D00AB3-CF50-4606-B68C-678D033593AB}" dt="2024-03-29T00:07:32.493" v="1127" actId="1076"/>
          <ac:spMkLst>
            <pc:docMk/>
            <pc:sldMk cId="4083469944" sldId="310"/>
            <ac:spMk id="35" creationId="{11BF3ED4-E86D-4854-824A-BA5384EC7A73}"/>
          </ac:spMkLst>
        </pc:spChg>
        <pc:picChg chg="del">
          <ac:chgData name="Isaiah Christopher Padilla" userId="5e0c1b5f-912a-4a53-94f8-57ac8bb5df01" providerId="ADAL" clId="{A5D00AB3-CF50-4606-B68C-678D033593AB}" dt="2024-03-28T23:57:15.674" v="898" actId="478"/>
          <ac:picMkLst>
            <pc:docMk/>
            <pc:sldMk cId="4083469944" sldId="310"/>
            <ac:picMk id="5" creationId="{CB8757E9-8ABF-45C7-9A04-F9DCEA1FD5A1}"/>
          </ac:picMkLst>
        </pc:picChg>
        <pc:picChg chg="del">
          <ac:chgData name="Isaiah Christopher Padilla" userId="5e0c1b5f-912a-4a53-94f8-57ac8bb5df01" providerId="ADAL" clId="{A5D00AB3-CF50-4606-B68C-678D033593AB}" dt="2024-03-28T23:56:31.931" v="892" actId="478"/>
          <ac:picMkLst>
            <pc:docMk/>
            <pc:sldMk cId="4083469944" sldId="310"/>
            <ac:picMk id="7" creationId="{067C5C72-4552-48A2-8F4E-CB2FB29CABF2}"/>
          </ac:picMkLst>
        </pc:picChg>
        <pc:picChg chg="add mod">
          <ac:chgData name="Isaiah Christopher Padilla" userId="5e0c1b5f-912a-4a53-94f8-57ac8bb5df01" providerId="ADAL" clId="{A5D00AB3-CF50-4606-B68C-678D033593AB}" dt="2024-03-28T23:56:36.017" v="893" actId="14100"/>
          <ac:picMkLst>
            <pc:docMk/>
            <pc:sldMk cId="4083469944" sldId="310"/>
            <ac:picMk id="8" creationId="{705487C4-F50A-4662-A611-704AB6026F86}"/>
          </ac:picMkLst>
        </pc:picChg>
        <pc:picChg chg="add mod">
          <ac:chgData name="Isaiah Christopher Padilla" userId="5e0c1b5f-912a-4a53-94f8-57ac8bb5df01" providerId="ADAL" clId="{A5D00AB3-CF50-4606-B68C-678D033593AB}" dt="2024-03-28T23:57:23.947" v="901" actId="14100"/>
          <ac:picMkLst>
            <pc:docMk/>
            <pc:sldMk cId="4083469944" sldId="310"/>
            <ac:picMk id="10" creationId="{60AC06A2-2AAE-4FF9-BC55-6D965E3A04D8}"/>
          </ac:picMkLst>
        </pc:picChg>
      </pc:sldChg>
      <pc:sldChg chg="addSp delSp modSp mod">
        <pc:chgData name="Isaiah Christopher Padilla" userId="5e0c1b5f-912a-4a53-94f8-57ac8bb5df01" providerId="ADAL" clId="{A5D00AB3-CF50-4606-B68C-678D033593AB}" dt="2024-03-29T00:18:28.591" v="1272" actId="478"/>
        <pc:sldMkLst>
          <pc:docMk/>
          <pc:sldMk cId="3809333022" sldId="311"/>
        </pc:sldMkLst>
        <pc:spChg chg="mod">
          <ac:chgData name="Isaiah Christopher Padilla" userId="5e0c1b5f-912a-4a53-94f8-57ac8bb5df01" providerId="ADAL" clId="{A5D00AB3-CF50-4606-B68C-678D033593AB}" dt="2024-03-29T00:12:58.279" v="1186" actId="1076"/>
          <ac:spMkLst>
            <pc:docMk/>
            <pc:sldMk cId="3809333022" sldId="311"/>
            <ac:spMk id="2" creationId="{28C1C774-E538-4CD4-AF07-9C04357E0F25}"/>
          </ac:spMkLst>
        </pc:spChg>
        <pc:spChg chg="add del mod">
          <ac:chgData name="Isaiah Christopher Padilla" userId="5e0c1b5f-912a-4a53-94f8-57ac8bb5df01" providerId="ADAL" clId="{A5D00AB3-CF50-4606-B68C-678D033593AB}" dt="2024-03-29T00:18:28.591" v="1272" actId="478"/>
          <ac:spMkLst>
            <pc:docMk/>
            <pc:sldMk cId="3809333022" sldId="311"/>
            <ac:spMk id="11" creationId="{97ED992D-4F8D-4875-962F-1B6324ACEC74}"/>
          </ac:spMkLst>
        </pc:spChg>
        <pc:spChg chg="add del mod">
          <ac:chgData name="Isaiah Christopher Padilla" userId="5e0c1b5f-912a-4a53-94f8-57ac8bb5df01" providerId="ADAL" clId="{A5D00AB3-CF50-4606-B68C-678D033593AB}" dt="2024-03-29T00:18:28.591" v="1272" actId="478"/>
          <ac:spMkLst>
            <pc:docMk/>
            <pc:sldMk cId="3809333022" sldId="311"/>
            <ac:spMk id="12" creationId="{BE3A9229-F1D3-49D2-88E8-07E65C62E3CD}"/>
          </ac:spMkLst>
        </pc:spChg>
        <pc:spChg chg="add mod">
          <ac:chgData name="Isaiah Christopher Padilla" userId="5e0c1b5f-912a-4a53-94f8-57ac8bb5df01" providerId="ADAL" clId="{A5D00AB3-CF50-4606-B68C-678D033593AB}" dt="2024-03-29T00:12:29.073" v="1168" actId="20577"/>
          <ac:spMkLst>
            <pc:docMk/>
            <pc:sldMk cId="3809333022" sldId="311"/>
            <ac:spMk id="13" creationId="{E3F0265A-7934-4C86-8BBE-F0586A067B0E}"/>
          </ac:spMkLst>
        </pc:spChg>
        <pc:spChg chg="add mod">
          <ac:chgData name="Isaiah Christopher Padilla" userId="5e0c1b5f-912a-4a53-94f8-57ac8bb5df01" providerId="ADAL" clId="{A5D00AB3-CF50-4606-B68C-678D033593AB}" dt="2024-03-29T00:11:55.350" v="1157" actId="1076"/>
          <ac:spMkLst>
            <pc:docMk/>
            <pc:sldMk cId="3809333022" sldId="311"/>
            <ac:spMk id="14" creationId="{F3CDC327-1DBE-44FC-AF54-3AB5CD1CC8E7}"/>
          </ac:spMkLst>
        </pc:spChg>
        <pc:spChg chg="add mod">
          <ac:chgData name="Isaiah Christopher Padilla" userId="5e0c1b5f-912a-4a53-94f8-57ac8bb5df01" providerId="ADAL" clId="{A5D00AB3-CF50-4606-B68C-678D033593AB}" dt="2024-03-29T00:14:42.999" v="1252" actId="14100"/>
          <ac:spMkLst>
            <pc:docMk/>
            <pc:sldMk cId="3809333022" sldId="311"/>
            <ac:spMk id="15" creationId="{2AFEE3A6-3AB6-4A15-A14E-C2E776C794B7}"/>
          </ac:spMkLst>
        </pc:spChg>
        <pc:spChg chg="add mod">
          <ac:chgData name="Isaiah Christopher Padilla" userId="5e0c1b5f-912a-4a53-94f8-57ac8bb5df01" providerId="ADAL" clId="{A5D00AB3-CF50-4606-B68C-678D033593AB}" dt="2024-03-29T00:12:44.246" v="1173" actId="1076"/>
          <ac:spMkLst>
            <pc:docMk/>
            <pc:sldMk cId="3809333022" sldId="311"/>
            <ac:spMk id="16" creationId="{FDFE02F1-FAF7-4486-970C-F4D01C2972F4}"/>
          </ac:spMkLst>
        </pc:spChg>
        <pc:spChg chg="add mod">
          <ac:chgData name="Isaiah Christopher Padilla" userId="5e0c1b5f-912a-4a53-94f8-57ac8bb5df01" providerId="ADAL" clId="{A5D00AB3-CF50-4606-B68C-678D033593AB}" dt="2024-03-29T00:13:32.078" v="1210" actId="1076"/>
          <ac:spMkLst>
            <pc:docMk/>
            <pc:sldMk cId="3809333022" sldId="311"/>
            <ac:spMk id="17" creationId="{7CC5C7A1-4BB6-4F80-A73E-B1B886593E1F}"/>
          </ac:spMkLst>
        </pc:spChg>
        <pc:spChg chg="add mod">
          <ac:chgData name="Isaiah Christopher Padilla" userId="5e0c1b5f-912a-4a53-94f8-57ac8bb5df01" providerId="ADAL" clId="{A5D00AB3-CF50-4606-B68C-678D033593AB}" dt="2024-03-29T00:13:12.039" v="1191" actId="1076"/>
          <ac:spMkLst>
            <pc:docMk/>
            <pc:sldMk cId="3809333022" sldId="311"/>
            <ac:spMk id="18" creationId="{ACA71222-39E4-4CEA-B00F-ED413DC13F6E}"/>
          </ac:spMkLst>
        </pc:spChg>
        <pc:spChg chg="add mod">
          <ac:chgData name="Isaiah Christopher Padilla" userId="5e0c1b5f-912a-4a53-94f8-57ac8bb5df01" providerId="ADAL" clId="{A5D00AB3-CF50-4606-B68C-678D033593AB}" dt="2024-03-29T00:14:06.791" v="1230" actId="14100"/>
          <ac:spMkLst>
            <pc:docMk/>
            <pc:sldMk cId="3809333022" sldId="311"/>
            <ac:spMk id="19" creationId="{3BCF4F63-CD48-4353-8A4F-2D32B7C2A5CE}"/>
          </ac:spMkLst>
        </pc:spChg>
        <pc:spChg chg="add mod">
          <ac:chgData name="Isaiah Christopher Padilla" userId="5e0c1b5f-912a-4a53-94f8-57ac8bb5df01" providerId="ADAL" clId="{A5D00AB3-CF50-4606-B68C-678D033593AB}" dt="2024-03-29T00:14:03.211" v="1228" actId="1076"/>
          <ac:spMkLst>
            <pc:docMk/>
            <pc:sldMk cId="3809333022" sldId="311"/>
            <ac:spMk id="20" creationId="{CB1B13A5-44FF-4D44-933A-017FFF296178}"/>
          </ac:spMkLst>
        </pc:spChg>
        <pc:spChg chg="add mod">
          <ac:chgData name="Isaiah Christopher Padilla" userId="5e0c1b5f-912a-4a53-94f8-57ac8bb5df01" providerId="ADAL" clId="{A5D00AB3-CF50-4606-B68C-678D033593AB}" dt="2024-03-29T00:14:36.327" v="1250" actId="1076"/>
          <ac:spMkLst>
            <pc:docMk/>
            <pc:sldMk cId="3809333022" sldId="311"/>
            <ac:spMk id="21" creationId="{03A8B662-A5DC-418D-9CB6-53168B4D7553}"/>
          </ac:spMkLst>
        </pc:spChg>
        <pc:spChg chg="add mod">
          <ac:chgData name="Isaiah Christopher Padilla" userId="5e0c1b5f-912a-4a53-94f8-57ac8bb5df01" providerId="ADAL" clId="{A5D00AB3-CF50-4606-B68C-678D033593AB}" dt="2024-03-29T00:14:28.807" v="1234" actId="1076"/>
          <ac:spMkLst>
            <pc:docMk/>
            <pc:sldMk cId="3809333022" sldId="311"/>
            <ac:spMk id="22" creationId="{3D50D9BE-315E-4469-B625-48AE85A774E9}"/>
          </ac:spMkLst>
        </pc:spChg>
        <pc:picChg chg="del">
          <ac:chgData name="Isaiah Christopher Padilla" userId="5e0c1b5f-912a-4a53-94f8-57ac8bb5df01" providerId="ADAL" clId="{A5D00AB3-CF50-4606-B68C-678D033593AB}" dt="2024-03-29T00:10:56.063" v="1137" actId="478"/>
          <ac:picMkLst>
            <pc:docMk/>
            <pc:sldMk cId="3809333022" sldId="311"/>
            <ac:picMk id="5" creationId="{77F1CE10-16A7-4CC8-964D-48F227757A20}"/>
          </ac:picMkLst>
        </pc:picChg>
        <pc:picChg chg="del">
          <ac:chgData name="Isaiah Christopher Padilla" userId="5e0c1b5f-912a-4a53-94f8-57ac8bb5df01" providerId="ADAL" clId="{A5D00AB3-CF50-4606-B68C-678D033593AB}" dt="2024-03-29T00:10:05.053" v="1132" actId="478"/>
          <ac:picMkLst>
            <pc:docMk/>
            <pc:sldMk cId="3809333022" sldId="311"/>
            <ac:picMk id="7" creationId="{F73B2F13-8889-4267-9375-381606D20E06}"/>
          </ac:picMkLst>
        </pc:picChg>
        <pc:picChg chg="add mod">
          <ac:chgData name="Isaiah Christopher Padilla" userId="5e0c1b5f-912a-4a53-94f8-57ac8bb5df01" providerId="ADAL" clId="{A5D00AB3-CF50-4606-B68C-678D033593AB}" dt="2024-03-29T00:11:27.710" v="1151" actId="1076"/>
          <ac:picMkLst>
            <pc:docMk/>
            <pc:sldMk cId="3809333022" sldId="311"/>
            <ac:picMk id="8" creationId="{AF6307E3-E6D3-45D8-B74C-CFC87E66415C}"/>
          </ac:picMkLst>
        </pc:picChg>
        <pc:picChg chg="add mod modCrop">
          <ac:chgData name="Isaiah Christopher Padilla" userId="5e0c1b5f-912a-4a53-94f8-57ac8bb5df01" providerId="ADAL" clId="{A5D00AB3-CF50-4606-B68C-678D033593AB}" dt="2024-03-29T00:11:26.167" v="1150" actId="14100"/>
          <ac:picMkLst>
            <pc:docMk/>
            <pc:sldMk cId="3809333022" sldId="311"/>
            <ac:picMk id="10" creationId="{1018B65C-9123-42CD-AF28-1CB02ADF6205}"/>
          </ac:picMkLst>
        </pc:picChg>
      </pc:sldChg>
      <pc:sldChg chg="addSp delSp modSp mod">
        <pc:chgData name="Isaiah Christopher Padilla" userId="5e0c1b5f-912a-4a53-94f8-57ac8bb5df01" providerId="ADAL" clId="{A5D00AB3-CF50-4606-B68C-678D033593AB}" dt="2024-03-29T00:23:18.432" v="1451" actId="478"/>
        <pc:sldMkLst>
          <pc:docMk/>
          <pc:sldMk cId="3853461610" sldId="312"/>
        </pc:sldMkLst>
        <pc:spChg chg="add del mod">
          <ac:chgData name="Isaiah Christopher Padilla" userId="5e0c1b5f-912a-4a53-94f8-57ac8bb5df01" providerId="ADAL" clId="{A5D00AB3-CF50-4606-B68C-678D033593AB}" dt="2024-03-29T00:23:18.432" v="1451" actId="478"/>
          <ac:spMkLst>
            <pc:docMk/>
            <pc:sldMk cId="3853461610" sldId="312"/>
            <ac:spMk id="13" creationId="{4A16929D-1F5E-41F0-A5F3-F924B785E589}"/>
          </ac:spMkLst>
        </pc:spChg>
        <pc:spChg chg="add del mod">
          <ac:chgData name="Isaiah Christopher Padilla" userId="5e0c1b5f-912a-4a53-94f8-57ac8bb5df01" providerId="ADAL" clId="{A5D00AB3-CF50-4606-B68C-678D033593AB}" dt="2024-03-29T00:23:18.432" v="1451" actId="478"/>
          <ac:spMkLst>
            <pc:docMk/>
            <pc:sldMk cId="3853461610" sldId="312"/>
            <ac:spMk id="14" creationId="{E3266225-FACC-4C18-9EE6-5DEDB1368050}"/>
          </ac:spMkLst>
        </pc:spChg>
        <pc:spChg chg="add mod">
          <ac:chgData name="Isaiah Christopher Padilla" userId="5e0c1b5f-912a-4a53-94f8-57ac8bb5df01" providerId="ADAL" clId="{A5D00AB3-CF50-4606-B68C-678D033593AB}" dt="2024-03-29T00:22:22.945" v="1415" actId="1076"/>
          <ac:spMkLst>
            <pc:docMk/>
            <pc:sldMk cId="3853461610" sldId="312"/>
            <ac:spMk id="15" creationId="{D0DC987B-9EF2-4344-8861-181A7FD8D100}"/>
          </ac:spMkLst>
        </pc:spChg>
        <pc:spChg chg="add mod">
          <ac:chgData name="Isaiah Christopher Padilla" userId="5e0c1b5f-912a-4a53-94f8-57ac8bb5df01" providerId="ADAL" clId="{A5D00AB3-CF50-4606-B68C-678D033593AB}" dt="2024-03-29T00:18:56.808" v="1283" actId="688"/>
          <ac:spMkLst>
            <pc:docMk/>
            <pc:sldMk cId="3853461610" sldId="312"/>
            <ac:spMk id="16" creationId="{5B480198-134F-428B-94E9-3D8943810E47}"/>
          </ac:spMkLst>
        </pc:spChg>
        <pc:spChg chg="add mod">
          <ac:chgData name="Isaiah Christopher Padilla" userId="5e0c1b5f-912a-4a53-94f8-57ac8bb5df01" providerId="ADAL" clId="{A5D00AB3-CF50-4606-B68C-678D033593AB}" dt="2024-03-29T00:19:14.120" v="1289" actId="14100"/>
          <ac:spMkLst>
            <pc:docMk/>
            <pc:sldMk cId="3853461610" sldId="312"/>
            <ac:spMk id="17" creationId="{83F96FA6-B771-42CE-9F7A-DA0840961467}"/>
          </ac:spMkLst>
        </pc:spChg>
        <pc:spChg chg="add mod">
          <ac:chgData name="Isaiah Christopher Padilla" userId="5e0c1b5f-912a-4a53-94f8-57ac8bb5df01" providerId="ADAL" clId="{A5D00AB3-CF50-4606-B68C-678D033593AB}" dt="2024-03-29T00:20:09.601" v="1356" actId="1076"/>
          <ac:spMkLst>
            <pc:docMk/>
            <pc:sldMk cId="3853461610" sldId="312"/>
            <ac:spMk id="18" creationId="{EA5B748E-78C5-4B42-9599-CBD89CC6E78E}"/>
          </ac:spMkLst>
        </pc:spChg>
        <pc:spChg chg="add mod">
          <ac:chgData name="Isaiah Christopher Padilla" userId="5e0c1b5f-912a-4a53-94f8-57ac8bb5df01" providerId="ADAL" clId="{A5D00AB3-CF50-4606-B68C-678D033593AB}" dt="2024-03-29T00:19:55.041" v="1338" actId="1076"/>
          <ac:spMkLst>
            <pc:docMk/>
            <pc:sldMk cId="3853461610" sldId="312"/>
            <ac:spMk id="19" creationId="{38F99168-116D-4D66-B93D-6F34CA8F5311}"/>
          </ac:spMkLst>
        </pc:spChg>
        <pc:spChg chg="add mod">
          <ac:chgData name="Isaiah Christopher Padilla" userId="5e0c1b5f-912a-4a53-94f8-57ac8bb5df01" providerId="ADAL" clId="{A5D00AB3-CF50-4606-B68C-678D033593AB}" dt="2024-03-29T00:20:36.152" v="1377" actId="14100"/>
          <ac:spMkLst>
            <pc:docMk/>
            <pc:sldMk cId="3853461610" sldId="312"/>
            <ac:spMk id="20" creationId="{E32D067E-FFF9-47EC-90E3-77C551546190}"/>
          </ac:spMkLst>
        </pc:spChg>
        <pc:spChg chg="add mod">
          <ac:chgData name="Isaiah Christopher Padilla" userId="5e0c1b5f-912a-4a53-94f8-57ac8bb5df01" providerId="ADAL" clId="{A5D00AB3-CF50-4606-B68C-678D033593AB}" dt="2024-03-29T00:20:23.440" v="1361" actId="1076"/>
          <ac:spMkLst>
            <pc:docMk/>
            <pc:sldMk cId="3853461610" sldId="312"/>
            <ac:spMk id="21" creationId="{3357ADB5-7468-4681-91C6-F67C1E937CD2}"/>
          </ac:spMkLst>
        </pc:spChg>
        <pc:spChg chg="add mod">
          <ac:chgData name="Isaiah Christopher Padilla" userId="5e0c1b5f-912a-4a53-94f8-57ac8bb5df01" providerId="ADAL" clId="{A5D00AB3-CF50-4606-B68C-678D033593AB}" dt="2024-03-29T00:21:16.238" v="1390" actId="20577"/>
          <ac:spMkLst>
            <pc:docMk/>
            <pc:sldMk cId="3853461610" sldId="312"/>
            <ac:spMk id="22" creationId="{E7F57048-CA4F-4EE7-B635-AFA40FD60C1F}"/>
          </ac:spMkLst>
        </pc:spChg>
        <pc:spChg chg="add mod">
          <ac:chgData name="Isaiah Christopher Padilla" userId="5e0c1b5f-912a-4a53-94f8-57ac8bb5df01" providerId="ADAL" clId="{A5D00AB3-CF50-4606-B68C-678D033593AB}" dt="2024-03-29T00:21:08.826" v="1379" actId="1076"/>
          <ac:spMkLst>
            <pc:docMk/>
            <pc:sldMk cId="3853461610" sldId="312"/>
            <ac:spMk id="23" creationId="{807ED3C6-AF4B-4F4A-A9E3-063B22969B59}"/>
          </ac:spMkLst>
        </pc:spChg>
        <pc:spChg chg="add mod">
          <ac:chgData name="Isaiah Christopher Padilla" userId="5e0c1b5f-912a-4a53-94f8-57ac8bb5df01" providerId="ADAL" clId="{A5D00AB3-CF50-4606-B68C-678D033593AB}" dt="2024-03-29T00:22:33.329" v="1420" actId="1076"/>
          <ac:spMkLst>
            <pc:docMk/>
            <pc:sldMk cId="3853461610" sldId="312"/>
            <ac:spMk id="24" creationId="{6C668939-B5B4-4D3C-B6A0-1EAA44D36F49}"/>
          </ac:spMkLst>
        </pc:spChg>
        <pc:spChg chg="add mod">
          <ac:chgData name="Isaiah Christopher Padilla" userId="5e0c1b5f-912a-4a53-94f8-57ac8bb5df01" providerId="ADAL" clId="{A5D00AB3-CF50-4606-B68C-678D033593AB}" dt="2024-03-29T00:21:37.720" v="1398" actId="1076"/>
          <ac:spMkLst>
            <pc:docMk/>
            <pc:sldMk cId="3853461610" sldId="312"/>
            <ac:spMk id="25" creationId="{0FB2929B-6DE2-4D33-9193-FCCB8B2C7279}"/>
          </ac:spMkLst>
        </pc:spChg>
        <pc:spChg chg="add mod">
          <ac:chgData name="Isaiah Christopher Padilla" userId="5e0c1b5f-912a-4a53-94f8-57ac8bb5df01" providerId="ADAL" clId="{A5D00AB3-CF50-4606-B68C-678D033593AB}" dt="2024-03-29T00:23:12.568" v="1450" actId="1076"/>
          <ac:spMkLst>
            <pc:docMk/>
            <pc:sldMk cId="3853461610" sldId="312"/>
            <ac:spMk id="26" creationId="{2A0656AB-4796-4454-A4B1-C799B11F931E}"/>
          </ac:spMkLst>
        </pc:spChg>
        <pc:spChg chg="add mod">
          <ac:chgData name="Isaiah Christopher Padilla" userId="5e0c1b5f-912a-4a53-94f8-57ac8bb5df01" providerId="ADAL" clId="{A5D00AB3-CF50-4606-B68C-678D033593AB}" dt="2024-03-29T00:22:52.881" v="1426" actId="1076"/>
          <ac:spMkLst>
            <pc:docMk/>
            <pc:sldMk cId="3853461610" sldId="312"/>
            <ac:spMk id="27" creationId="{0E6DC5F5-44F2-46AE-A842-AA4D6E91FACE}"/>
          </ac:spMkLst>
        </pc:spChg>
        <pc:picChg chg="del">
          <ac:chgData name="Isaiah Christopher Padilla" userId="5e0c1b5f-912a-4a53-94f8-57ac8bb5df01" providerId="ADAL" clId="{A5D00AB3-CF50-4606-B68C-678D033593AB}" dt="2024-03-29T00:16:59.183" v="1254" actId="478"/>
          <ac:picMkLst>
            <pc:docMk/>
            <pc:sldMk cId="3853461610" sldId="312"/>
            <ac:picMk id="5" creationId="{571ED2E2-BD4B-4947-AF0F-88E55DCF9265}"/>
          </ac:picMkLst>
        </pc:picChg>
        <pc:picChg chg="del">
          <ac:chgData name="Isaiah Christopher Padilla" userId="5e0c1b5f-912a-4a53-94f8-57ac8bb5df01" providerId="ADAL" clId="{A5D00AB3-CF50-4606-B68C-678D033593AB}" dt="2024-03-29T00:17:47.965" v="1260" actId="478"/>
          <ac:picMkLst>
            <pc:docMk/>
            <pc:sldMk cId="3853461610" sldId="312"/>
            <ac:picMk id="7" creationId="{1F3D31C9-7BC9-4E14-8D57-215672295E22}"/>
          </ac:picMkLst>
        </pc:picChg>
        <pc:picChg chg="add mod modCrop">
          <ac:chgData name="Isaiah Christopher Padilla" userId="5e0c1b5f-912a-4a53-94f8-57ac8bb5df01" providerId="ADAL" clId="{A5D00AB3-CF50-4606-B68C-678D033593AB}" dt="2024-03-29T00:21:39.930" v="1400" actId="1076"/>
          <ac:picMkLst>
            <pc:docMk/>
            <pc:sldMk cId="3853461610" sldId="312"/>
            <ac:picMk id="8" creationId="{E4C487B8-51A5-46CC-844D-2D93A1A606C4}"/>
          </ac:picMkLst>
        </pc:picChg>
        <pc:picChg chg="add mod">
          <ac:chgData name="Isaiah Christopher Padilla" userId="5e0c1b5f-912a-4a53-94f8-57ac8bb5df01" providerId="ADAL" clId="{A5D00AB3-CF50-4606-B68C-678D033593AB}" dt="2024-03-29T00:18:13.280" v="1269" actId="1076"/>
          <ac:picMkLst>
            <pc:docMk/>
            <pc:sldMk cId="3853461610" sldId="312"/>
            <ac:picMk id="10" creationId="{4FA0D854-350D-4C18-B86E-F5C40CCC9383}"/>
          </ac:picMkLst>
        </pc:picChg>
        <pc:picChg chg="add del">
          <ac:chgData name="Isaiah Christopher Padilla" userId="5e0c1b5f-912a-4a53-94f8-57ac8bb5df01" providerId="ADAL" clId="{A5D00AB3-CF50-4606-B68C-678D033593AB}" dt="2024-03-29T00:18:23.781" v="1271" actId="22"/>
          <ac:picMkLst>
            <pc:docMk/>
            <pc:sldMk cId="3853461610" sldId="312"/>
            <ac:picMk id="12" creationId="{C301FA5F-6961-40CB-830A-5DB60CEA85C5}"/>
          </ac:picMkLst>
        </pc:picChg>
      </pc:sldChg>
      <pc:sldChg chg="addSp modSp add mod">
        <pc:chgData name="Isaiah Christopher Padilla" userId="5e0c1b5f-912a-4a53-94f8-57ac8bb5df01" providerId="ADAL" clId="{A5D00AB3-CF50-4606-B68C-678D033593AB}" dt="2024-03-28T22:30:22.899" v="140" actId="1076"/>
        <pc:sldMkLst>
          <pc:docMk/>
          <pc:sldMk cId="1450857886" sldId="313"/>
        </pc:sldMkLst>
        <pc:graphicFrameChg chg="mod">
          <ac:chgData name="Isaiah Christopher Padilla" userId="5e0c1b5f-912a-4a53-94f8-57ac8bb5df01" providerId="ADAL" clId="{A5D00AB3-CF50-4606-B68C-678D033593AB}" dt="2024-03-28T22:30:22.899" v="140" actId="1076"/>
          <ac:graphicFrameMkLst>
            <pc:docMk/>
            <pc:sldMk cId="1450857886" sldId="313"/>
            <ac:graphicFrameMk id="8" creationId="{E37892A2-4FD9-4D68-BADD-42FDF74C08B2}"/>
          </ac:graphicFrameMkLst>
        </pc:graphicFrameChg>
        <pc:picChg chg="add mod">
          <ac:chgData name="Isaiah Christopher Padilla" userId="5e0c1b5f-912a-4a53-94f8-57ac8bb5df01" providerId="ADAL" clId="{A5D00AB3-CF50-4606-B68C-678D033593AB}" dt="2024-03-28T22:30:18.227" v="139" actId="1076"/>
          <ac:picMkLst>
            <pc:docMk/>
            <pc:sldMk cId="1450857886" sldId="313"/>
            <ac:picMk id="3" creationId="{E9F7B8C9-8CFD-4F06-8AAD-273B32D3322B}"/>
          </ac:picMkLst>
        </pc:picChg>
      </pc:sldChg>
      <pc:sldChg chg="delSp modSp add mod ord">
        <pc:chgData name="Isaiah Christopher Padilla" userId="5e0c1b5f-912a-4a53-94f8-57ac8bb5df01" providerId="ADAL" clId="{A5D00AB3-CF50-4606-B68C-678D033593AB}" dt="2024-03-28T22:47:40.174" v="142"/>
        <pc:sldMkLst>
          <pc:docMk/>
          <pc:sldMk cId="3320485175" sldId="314"/>
        </pc:sldMkLst>
        <pc:spChg chg="mod">
          <ac:chgData name="Isaiah Christopher Padilla" userId="5e0c1b5f-912a-4a53-94f8-57ac8bb5df01" providerId="ADAL" clId="{A5D00AB3-CF50-4606-B68C-678D033593AB}" dt="2024-03-28T22:22:03.829" v="108" actId="20577"/>
          <ac:spMkLst>
            <pc:docMk/>
            <pc:sldMk cId="3320485175" sldId="314"/>
            <ac:spMk id="9" creationId="{5BAD0E58-E748-402E-94CE-673F81192160}"/>
          </ac:spMkLst>
        </pc:spChg>
        <pc:graphicFrameChg chg="del modGraphic">
          <ac:chgData name="Isaiah Christopher Padilla" userId="5e0c1b5f-912a-4a53-94f8-57ac8bb5df01" providerId="ADAL" clId="{A5D00AB3-CF50-4606-B68C-678D033593AB}" dt="2024-03-28T22:22:18.068" v="126" actId="478"/>
          <ac:graphicFrameMkLst>
            <pc:docMk/>
            <pc:sldMk cId="3320485175" sldId="314"/>
            <ac:graphicFrameMk id="8" creationId="{E37892A2-4FD9-4D68-BADD-42FDF74C08B2}"/>
          </ac:graphicFrameMkLst>
        </pc:graphicFrameChg>
      </pc:sldChg>
      <pc:sldChg chg="delSp modSp add mod ord">
        <pc:chgData name="Isaiah Christopher Padilla" userId="5e0c1b5f-912a-4a53-94f8-57ac8bb5df01" providerId="ADAL" clId="{A5D00AB3-CF50-4606-B68C-678D033593AB}" dt="2024-03-28T22:47:41.628" v="144"/>
        <pc:sldMkLst>
          <pc:docMk/>
          <pc:sldMk cId="21503780" sldId="315"/>
        </pc:sldMkLst>
        <pc:spChg chg="mod">
          <ac:chgData name="Isaiah Christopher Padilla" userId="5e0c1b5f-912a-4a53-94f8-57ac8bb5df01" providerId="ADAL" clId="{A5D00AB3-CF50-4606-B68C-678D033593AB}" dt="2024-03-28T22:22:11.166" v="123" actId="20577"/>
          <ac:spMkLst>
            <pc:docMk/>
            <pc:sldMk cId="21503780" sldId="315"/>
            <ac:spMk id="9" creationId="{5BAD0E58-E748-402E-94CE-673F81192160}"/>
          </ac:spMkLst>
        </pc:spChg>
        <pc:graphicFrameChg chg="del">
          <ac:chgData name="Isaiah Christopher Padilla" userId="5e0c1b5f-912a-4a53-94f8-57ac8bb5df01" providerId="ADAL" clId="{A5D00AB3-CF50-4606-B68C-678D033593AB}" dt="2024-03-28T22:22:14.122" v="124" actId="478"/>
          <ac:graphicFrameMkLst>
            <pc:docMk/>
            <pc:sldMk cId="21503780" sldId="315"/>
            <ac:graphicFrameMk id="8" creationId="{E37892A2-4FD9-4D68-BADD-42FDF74C08B2}"/>
          </ac:graphicFrameMkLst>
        </pc:graphicFrameChg>
      </pc:sldChg>
    </pc:docChg>
  </pc:docChgLst>
  <pc:docChgLst>
    <pc:chgData name="Isaiah Christopher Padilla" userId="S::icp25@nau.edu::5e0c1b5f-912a-4a53-94f8-57ac8bb5df01" providerId="AD" clId="Web-{FD49A13E-99A4-39DF-8B1D-62C527F8E3D6}"/>
    <pc:docChg chg="modSld">
      <pc:chgData name="Isaiah Christopher Padilla" userId="S::icp25@nau.edu::5e0c1b5f-912a-4a53-94f8-57ac8bb5df01" providerId="AD" clId="Web-{FD49A13E-99A4-39DF-8B1D-62C527F8E3D6}" dt="2024-04-13T01:05:48.108" v="6" actId="20577"/>
      <pc:docMkLst>
        <pc:docMk/>
      </pc:docMkLst>
      <pc:sldChg chg="modSp">
        <pc:chgData name="Isaiah Christopher Padilla" userId="S::icp25@nau.edu::5e0c1b5f-912a-4a53-94f8-57ac8bb5df01" providerId="AD" clId="Web-{FD49A13E-99A4-39DF-8B1D-62C527F8E3D6}" dt="2024-04-13T01:05:30.764" v="4" actId="20577"/>
        <pc:sldMkLst>
          <pc:docMk/>
          <pc:sldMk cId="2669362420" sldId="375"/>
        </pc:sldMkLst>
        <pc:spChg chg="mod">
          <ac:chgData name="Isaiah Christopher Padilla" userId="S::icp25@nau.edu::5e0c1b5f-912a-4a53-94f8-57ac8bb5df01" providerId="AD" clId="Web-{FD49A13E-99A4-39DF-8B1D-62C527F8E3D6}" dt="2024-04-13T01:05:30.764" v="4" actId="20577"/>
          <ac:spMkLst>
            <pc:docMk/>
            <pc:sldMk cId="2669362420" sldId="375"/>
            <ac:spMk id="2" creationId="{68090878-B87E-7949-6358-3DB704A3EEA0}"/>
          </ac:spMkLst>
        </pc:spChg>
      </pc:sldChg>
      <pc:sldChg chg="modSp">
        <pc:chgData name="Isaiah Christopher Padilla" userId="S::icp25@nau.edu::5e0c1b5f-912a-4a53-94f8-57ac8bb5df01" providerId="AD" clId="Web-{FD49A13E-99A4-39DF-8B1D-62C527F8E3D6}" dt="2024-04-13T01:05:48.108" v="6" actId="20577"/>
        <pc:sldMkLst>
          <pc:docMk/>
          <pc:sldMk cId="2262502117" sldId="385"/>
        </pc:sldMkLst>
        <pc:spChg chg="mod">
          <ac:chgData name="Isaiah Christopher Padilla" userId="S::icp25@nau.edu::5e0c1b5f-912a-4a53-94f8-57ac8bb5df01" providerId="AD" clId="Web-{FD49A13E-99A4-39DF-8B1D-62C527F8E3D6}" dt="2024-04-13T01:05:48.108" v="6" actId="20577"/>
          <ac:spMkLst>
            <pc:docMk/>
            <pc:sldMk cId="2262502117" sldId="385"/>
            <ac:spMk id="2" creationId="{68090878-B87E-7949-6358-3DB704A3EEA0}"/>
          </ac:spMkLst>
        </pc:spChg>
      </pc:sldChg>
    </pc:docChg>
  </pc:docChgLst>
  <pc:docChgLst>
    <pc:chgData name="Daniel Cope Cooke" userId="9a333e86-006b-42ba-b984-6e928377cd6c" providerId="ADAL" clId="{99EFA116-7983-48A2-A6E9-E9DACE5DA8E6}"/>
    <pc:docChg chg="undo custSel addSld modSld">
      <pc:chgData name="Daniel Cope Cooke" userId="9a333e86-006b-42ba-b984-6e928377cd6c" providerId="ADAL" clId="{99EFA116-7983-48A2-A6E9-E9DACE5DA8E6}" dt="2024-02-07T02:07:06.859" v="5417" actId="20577"/>
      <pc:docMkLst>
        <pc:docMk/>
      </pc:docMkLst>
      <pc:sldChg chg="modSp mod">
        <pc:chgData name="Daniel Cope Cooke" userId="9a333e86-006b-42ba-b984-6e928377cd6c" providerId="ADAL" clId="{99EFA116-7983-48A2-A6E9-E9DACE5DA8E6}" dt="2024-02-06T22:40:03.180" v="5086" actId="20577"/>
        <pc:sldMkLst>
          <pc:docMk/>
          <pc:sldMk cId="109857222" sldId="256"/>
        </pc:sldMkLst>
        <pc:spChg chg="mod">
          <ac:chgData name="Daniel Cope Cooke" userId="9a333e86-006b-42ba-b984-6e928377cd6c" providerId="ADAL" clId="{99EFA116-7983-48A2-A6E9-E9DACE5DA8E6}" dt="2024-02-06T22:39:05.638" v="4982" actId="20577"/>
          <ac:spMkLst>
            <pc:docMk/>
            <pc:sldMk cId="109857222" sldId="256"/>
            <ac:spMk id="2" creationId="{00000000-0000-0000-0000-000000000000}"/>
          </ac:spMkLst>
        </pc:spChg>
        <pc:spChg chg="mod">
          <ac:chgData name="Daniel Cope Cooke" userId="9a333e86-006b-42ba-b984-6e928377cd6c" providerId="ADAL" clId="{99EFA116-7983-48A2-A6E9-E9DACE5DA8E6}" dt="2024-02-06T22:40:03.180" v="5086" actId="20577"/>
          <ac:spMkLst>
            <pc:docMk/>
            <pc:sldMk cId="109857222" sldId="256"/>
            <ac:spMk id="3" creationId="{00000000-0000-0000-0000-000000000000}"/>
          </ac:spMkLst>
        </pc:spChg>
      </pc:sldChg>
      <pc:sldChg chg="addSp delSp modSp new mod">
        <pc:chgData name="Daniel Cope Cooke" userId="9a333e86-006b-42ba-b984-6e928377cd6c" providerId="ADAL" clId="{99EFA116-7983-48A2-A6E9-E9DACE5DA8E6}" dt="2024-02-07T02:00:57.329" v="5140" actId="20577"/>
        <pc:sldMkLst>
          <pc:docMk/>
          <pc:sldMk cId="84297622" sldId="264"/>
        </pc:sldMkLst>
        <pc:spChg chg="add mod">
          <ac:chgData name="Daniel Cope Cooke" userId="9a333e86-006b-42ba-b984-6e928377cd6c" providerId="ADAL" clId="{99EFA116-7983-48A2-A6E9-E9DACE5DA8E6}" dt="2024-02-05T02:19:54.408" v="31" actId="1076"/>
          <ac:spMkLst>
            <pc:docMk/>
            <pc:sldMk cId="84297622" sldId="264"/>
            <ac:spMk id="2" creationId="{D416CDA0-172B-4B91-75F0-BBF8041AFC79}"/>
          </ac:spMkLst>
        </pc:spChg>
        <pc:spChg chg="add mod">
          <ac:chgData name="Daniel Cope Cooke" userId="9a333e86-006b-42ba-b984-6e928377cd6c" providerId="ADAL" clId="{99EFA116-7983-48A2-A6E9-E9DACE5DA8E6}" dt="2024-02-06T20:50:31.840" v="4256" actId="1076"/>
          <ac:spMkLst>
            <pc:docMk/>
            <pc:sldMk cId="84297622" sldId="264"/>
            <ac:spMk id="6" creationId="{B1A3F365-81A6-E087-1E0B-2F05AF76DE1C}"/>
          </ac:spMkLst>
        </pc:spChg>
        <pc:graphicFrameChg chg="add mod modGraphic">
          <ac:chgData name="Daniel Cope Cooke" userId="9a333e86-006b-42ba-b984-6e928377cd6c" providerId="ADAL" clId="{99EFA116-7983-48A2-A6E9-E9DACE5DA8E6}" dt="2024-02-07T02:00:57.329" v="5140" actId="20577"/>
          <ac:graphicFrameMkLst>
            <pc:docMk/>
            <pc:sldMk cId="84297622" sldId="264"/>
            <ac:graphicFrameMk id="3" creationId="{1F8106FA-5AA2-C2E3-CD66-6942CAFA7AD6}"/>
          </ac:graphicFrameMkLst>
        </pc:graphicFrameChg>
        <pc:picChg chg="add del">
          <ac:chgData name="Daniel Cope Cooke" userId="9a333e86-006b-42ba-b984-6e928377cd6c" providerId="ADAL" clId="{99EFA116-7983-48A2-A6E9-E9DACE5DA8E6}" dt="2024-02-06T20:31:45.286" v="3961" actId="22"/>
          <ac:picMkLst>
            <pc:docMk/>
            <pc:sldMk cId="84297622" sldId="264"/>
            <ac:picMk id="5" creationId="{B03CB717-0F8A-0146-DD59-85FDAE413106}"/>
          </ac:picMkLst>
        </pc:picChg>
      </pc:sldChg>
      <pc:sldChg chg="addSp modSp add mod">
        <pc:chgData name="Daniel Cope Cooke" userId="9a333e86-006b-42ba-b984-6e928377cd6c" providerId="ADAL" clId="{99EFA116-7983-48A2-A6E9-E9DACE5DA8E6}" dt="2024-02-06T20:56:50.405" v="4398" actId="20577"/>
        <pc:sldMkLst>
          <pc:docMk/>
          <pc:sldMk cId="2961386034" sldId="265"/>
        </pc:sldMkLst>
        <pc:graphicFrameChg chg="modGraphic">
          <ac:chgData name="Daniel Cope Cooke" userId="9a333e86-006b-42ba-b984-6e928377cd6c" providerId="ADAL" clId="{99EFA116-7983-48A2-A6E9-E9DACE5DA8E6}" dt="2024-02-06T20:56:50.405" v="4398" actId="20577"/>
          <ac:graphicFrameMkLst>
            <pc:docMk/>
            <pc:sldMk cId="2961386034" sldId="265"/>
            <ac:graphicFrameMk id="3" creationId="{1F8106FA-5AA2-C2E3-CD66-6942CAFA7AD6}"/>
          </ac:graphicFrameMkLst>
        </pc:graphicFrameChg>
        <pc:picChg chg="add mod">
          <ac:chgData name="Daniel Cope Cooke" userId="9a333e86-006b-42ba-b984-6e928377cd6c" providerId="ADAL" clId="{99EFA116-7983-48A2-A6E9-E9DACE5DA8E6}" dt="2024-02-06T20:50:44.693" v="4258" actId="1076"/>
          <ac:picMkLst>
            <pc:docMk/>
            <pc:sldMk cId="2961386034" sldId="265"/>
            <ac:picMk id="4" creationId="{25958A52-272B-09D5-B08D-0886C76ED8D0}"/>
          </ac:picMkLst>
        </pc:picChg>
      </pc:sldChg>
      <pc:sldChg chg="addSp modSp add mod">
        <pc:chgData name="Daniel Cope Cooke" userId="9a333e86-006b-42ba-b984-6e928377cd6c" providerId="ADAL" clId="{99EFA116-7983-48A2-A6E9-E9DACE5DA8E6}" dt="2024-02-06T21:56:45.639" v="4748" actId="20577"/>
        <pc:sldMkLst>
          <pc:docMk/>
          <pc:sldMk cId="2414991906" sldId="266"/>
        </pc:sldMkLst>
        <pc:graphicFrameChg chg="mod modGraphic">
          <ac:chgData name="Daniel Cope Cooke" userId="9a333e86-006b-42ba-b984-6e928377cd6c" providerId="ADAL" clId="{99EFA116-7983-48A2-A6E9-E9DACE5DA8E6}" dt="2024-02-06T21:56:45.639" v="4748" actId="20577"/>
          <ac:graphicFrameMkLst>
            <pc:docMk/>
            <pc:sldMk cId="2414991906" sldId="266"/>
            <ac:graphicFrameMk id="3" creationId="{1F8106FA-5AA2-C2E3-CD66-6942CAFA7AD6}"/>
          </ac:graphicFrameMkLst>
        </pc:graphicFrameChg>
        <pc:picChg chg="add mod">
          <ac:chgData name="Daniel Cope Cooke" userId="9a333e86-006b-42ba-b984-6e928377cd6c" providerId="ADAL" clId="{99EFA116-7983-48A2-A6E9-E9DACE5DA8E6}" dt="2024-02-06T20:50:53.638" v="4260" actId="1076"/>
          <ac:picMkLst>
            <pc:docMk/>
            <pc:sldMk cId="2414991906" sldId="266"/>
            <ac:picMk id="4" creationId="{8FAD55B0-1250-42FE-082A-83ECCAFD76B7}"/>
          </ac:picMkLst>
        </pc:picChg>
      </pc:sldChg>
      <pc:sldChg chg="addSp delSp modSp add mod setBg">
        <pc:chgData name="Daniel Cope Cooke" userId="9a333e86-006b-42ba-b984-6e928377cd6c" providerId="ADAL" clId="{99EFA116-7983-48A2-A6E9-E9DACE5DA8E6}" dt="2024-02-07T02:06:08.272" v="5320" actId="207"/>
        <pc:sldMkLst>
          <pc:docMk/>
          <pc:sldMk cId="72758951" sldId="267"/>
        </pc:sldMkLst>
        <pc:spChg chg="mod">
          <ac:chgData name="Daniel Cope Cooke" userId="9a333e86-006b-42ba-b984-6e928377cd6c" providerId="ADAL" clId="{99EFA116-7983-48A2-A6E9-E9DACE5DA8E6}" dt="2024-02-06T20:51:11.032" v="4264" actId="26606"/>
          <ac:spMkLst>
            <pc:docMk/>
            <pc:sldMk cId="72758951" sldId="267"/>
            <ac:spMk id="2" creationId="{D416CDA0-172B-4B91-75F0-BBF8041AFC79}"/>
          </ac:spMkLst>
        </pc:spChg>
        <pc:spChg chg="add mod">
          <ac:chgData name="Daniel Cope Cooke" userId="9a333e86-006b-42ba-b984-6e928377cd6c" providerId="ADAL" clId="{99EFA116-7983-48A2-A6E9-E9DACE5DA8E6}" dt="2024-02-07T02:01:32.641" v="5146" actId="20577"/>
          <ac:spMkLst>
            <pc:docMk/>
            <pc:sldMk cId="72758951" sldId="267"/>
            <ac:spMk id="4" creationId="{07C87C02-888F-FEF0-2594-430DA1A28B93}"/>
          </ac:spMkLst>
        </pc:spChg>
        <pc:spChg chg="add del">
          <ac:chgData name="Daniel Cope Cooke" userId="9a333e86-006b-42ba-b984-6e928377cd6c" providerId="ADAL" clId="{99EFA116-7983-48A2-A6E9-E9DACE5DA8E6}" dt="2024-02-06T20:51:11.032" v="4264" actId="26606"/>
          <ac:spMkLst>
            <pc:docMk/>
            <pc:sldMk cId="72758951" sldId="267"/>
            <ac:spMk id="10" creationId="{385E1BDC-A9B0-4A87-82E3-F3187F69A802}"/>
          </ac:spMkLst>
        </pc:spChg>
        <pc:spChg chg="add del">
          <ac:chgData name="Daniel Cope Cooke" userId="9a333e86-006b-42ba-b984-6e928377cd6c" providerId="ADAL" clId="{99EFA116-7983-48A2-A6E9-E9DACE5DA8E6}" dt="2024-02-06T20:51:11.032" v="4264" actId="26606"/>
          <ac:spMkLst>
            <pc:docMk/>
            <pc:sldMk cId="72758951" sldId="267"/>
            <ac:spMk id="12" creationId="{0990C621-3B8B-4820-8328-D47EF7CE823C}"/>
          </ac:spMkLst>
        </pc:spChg>
        <pc:spChg chg="add del">
          <ac:chgData name="Daniel Cope Cooke" userId="9a333e86-006b-42ba-b984-6e928377cd6c" providerId="ADAL" clId="{99EFA116-7983-48A2-A6E9-E9DACE5DA8E6}" dt="2024-02-06T20:51:11.032" v="4264" actId="26606"/>
          <ac:spMkLst>
            <pc:docMk/>
            <pc:sldMk cId="72758951" sldId="267"/>
            <ac:spMk id="14" creationId="{C1A2385B-1D2A-4E17-84FA-6CB7F0AAE473}"/>
          </ac:spMkLst>
        </pc:spChg>
        <pc:spChg chg="add del">
          <ac:chgData name="Daniel Cope Cooke" userId="9a333e86-006b-42ba-b984-6e928377cd6c" providerId="ADAL" clId="{99EFA116-7983-48A2-A6E9-E9DACE5DA8E6}" dt="2024-02-06T20:51:11.032" v="4264" actId="26606"/>
          <ac:spMkLst>
            <pc:docMk/>
            <pc:sldMk cId="72758951" sldId="267"/>
            <ac:spMk id="16" creationId="{5E791F2F-79DB-4CC0-9FA1-001E3E91E8B7}"/>
          </ac:spMkLst>
        </pc:spChg>
        <pc:graphicFrameChg chg="mod ord modGraphic">
          <ac:chgData name="Daniel Cope Cooke" userId="9a333e86-006b-42ba-b984-6e928377cd6c" providerId="ADAL" clId="{99EFA116-7983-48A2-A6E9-E9DACE5DA8E6}" dt="2024-02-07T02:06:08.272" v="5320" actId="207"/>
          <ac:graphicFrameMkLst>
            <pc:docMk/>
            <pc:sldMk cId="72758951" sldId="267"/>
            <ac:graphicFrameMk id="3" creationId="{1F8106FA-5AA2-C2E3-CD66-6942CAFA7AD6}"/>
          </ac:graphicFrameMkLst>
        </pc:graphicFrameChg>
        <pc:picChg chg="add mod">
          <ac:chgData name="Daniel Cope Cooke" userId="9a333e86-006b-42ba-b984-6e928377cd6c" providerId="ADAL" clId="{99EFA116-7983-48A2-A6E9-E9DACE5DA8E6}" dt="2024-02-06T20:51:11.079" v="4266" actId="962"/>
          <ac:picMkLst>
            <pc:docMk/>
            <pc:sldMk cId="72758951" sldId="267"/>
            <ac:picMk id="5" creationId="{C6FD3D1C-BC8A-3EFE-2876-BA348B38C0D7}"/>
          </ac:picMkLst>
        </pc:picChg>
      </pc:sldChg>
      <pc:sldChg chg="addSp delSp modSp new mod">
        <pc:chgData name="Daniel Cope Cooke" userId="9a333e86-006b-42ba-b984-6e928377cd6c" providerId="ADAL" clId="{99EFA116-7983-48A2-A6E9-E9DACE5DA8E6}" dt="2024-02-06T21:54:12.291" v="4724" actId="207"/>
        <pc:sldMkLst>
          <pc:docMk/>
          <pc:sldMk cId="4088961166" sldId="268"/>
        </pc:sldMkLst>
        <pc:spChg chg="add mod">
          <ac:chgData name="Daniel Cope Cooke" userId="9a333e86-006b-42ba-b984-6e928377cd6c" providerId="ADAL" clId="{99EFA116-7983-48A2-A6E9-E9DACE5DA8E6}" dt="2024-02-05T02:54:21.116" v="1973" actId="1076"/>
          <ac:spMkLst>
            <pc:docMk/>
            <pc:sldMk cId="4088961166" sldId="268"/>
            <ac:spMk id="2" creationId="{7AB73FD1-BC71-2452-1548-6147A4FF5BA2}"/>
          </ac:spMkLst>
        </pc:spChg>
        <pc:graphicFrameChg chg="add del">
          <ac:chgData name="Daniel Cope Cooke" userId="9a333e86-006b-42ba-b984-6e928377cd6c" providerId="ADAL" clId="{99EFA116-7983-48A2-A6E9-E9DACE5DA8E6}" dt="2024-02-05T02:54:53.016" v="1975" actId="21"/>
          <ac:graphicFrameMkLst>
            <pc:docMk/>
            <pc:sldMk cId="4088961166" sldId="268"/>
            <ac:graphicFrameMk id="3" creationId="{F5D278DB-D57C-CD95-AC96-0CA2BE0C83B7}"/>
          </ac:graphicFrameMkLst>
        </pc:graphicFrameChg>
        <pc:graphicFrameChg chg="add mod modGraphic">
          <ac:chgData name="Daniel Cope Cooke" userId="9a333e86-006b-42ba-b984-6e928377cd6c" providerId="ADAL" clId="{99EFA116-7983-48A2-A6E9-E9DACE5DA8E6}" dt="2024-02-06T21:54:12.291" v="4724" actId="207"/>
          <ac:graphicFrameMkLst>
            <pc:docMk/>
            <pc:sldMk cId="4088961166" sldId="268"/>
            <ac:graphicFrameMk id="4" creationId="{1346FEB4-2616-4D40-CFC5-CA0A24B58D7E}"/>
          </ac:graphicFrameMkLst>
        </pc:graphicFrameChg>
      </pc:sldChg>
      <pc:sldChg chg="modSp add mod">
        <pc:chgData name="Daniel Cope Cooke" userId="9a333e86-006b-42ba-b984-6e928377cd6c" providerId="ADAL" clId="{99EFA116-7983-48A2-A6E9-E9DACE5DA8E6}" dt="2024-02-06T21:54:01.349" v="4722" actId="207"/>
        <pc:sldMkLst>
          <pc:docMk/>
          <pc:sldMk cId="1445261322" sldId="269"/>
        </pc:sldMkLst>
        <pc:graphicFrameChg chg="modGraphic">
          <ac:chgData name="Daniel Cope Cooke" userId="9a333e86-006b-42ba-b984-6e928377cd6c" providerId="ADAL" clId="{99EFA116-7983-48A2-A6E9-E9DACE5DA8E6}" dt="2024-02-06T21:54:01.349" v="4722" actId="207"/>
          <ac:graphicFrameMkLst>
            <pc:docMk/>
            <pc:sldMk cId="1445261322" sldId="269"/>
            <ac:graphicFrameMk id="4" creationId="{1346FEB4-2616-4D40-CFC5-CA0A24B58D7E}"/>
          </ac:graphicFrameMkLst>
        </pc:graphicFrameChg>
      </pc:sldChg>
      <pc:sldChg chg="modSp add mod">
        <pc:chgData name="Daniel Cope Cooke" userId="9a333e86-006b-42ba-b984-6e928377cd6c" providerId="ADAL" clId="{99EFA116-7983-48A2-A6E9-E9DACE5DA8E6}" dt="2024-02-06T21:53:28.106" v="4719" actId="207"/>
        <pc:sldMkLst>
          <pc:docMk/>
          <pc:sldMk cId="1985069752" sldId="270"/>
        </pc:sldMkLst>
        <pc:graphicFrameChg chg="modGraphic">
          <ac:chgData name="Daniel Cope Cooke" userId="9a333e86-006b-42ba-b984-6e928377cd6c" providerId="ADAL" clId="{99EFA116-7983-48A2-A6E9-E9DACE5DA8E6}" dt="2024-02-06T21:53:28.106" v="4719" actId="207"/>
          <ac:graphicFrameMkLst>
            <pc:docMk/>
            <pc:sldMk cId="1985069752" sldId="270"/>
            <ac:graphicFrameMk id="4" creationId="{1346FEB4-2616-4D40-CFC5-CA0A24B58D7E}"/>
          </ac:graphicFrameMkLst>
        </pc:graphicFrameChg>
      </pc:sldChg>
      <pc:sldChg chg="modSp add mod">
        <pc:chgData name="Daniel Cope Cooke" userId="9a333e86-006b-42ba-b984-6e928377cd6c" providerId="ADAL" clId="{99EFA116-7983-48A2-A6E9-E9DACE5DA8E6}" dt="2024-02-06T21:53:20.307" v="4718" actId="207"/>
        <pc:sldMkLst>
          <pc:docMk/>
          <pc:sldMk cId="1071147021" sldId="271"/>
        </pc:sldMkLst>
        <pc:graphicFrameChg chg="modGraphic">
          <ac:chgData name="Daniel Cope Cooke" userId="9a333e86-006b-42ba-b984-6e928377cd6c" providerId="ADAL" clId="{99EFA116-7983-48A2-A6E9-E9DACE5DA8E6}" dt="2024-02-06T21:53:20.307" v="4718" actId="207"/>
          <ac:graphicFrameMkLst>
            <pc:docMk/>
            <pc:sldMk cId="1071147021" sldId="271"/>
            <ac:graphicFrameMk id="4" creationId="{1346FEB4-2616-4D40-CFC5-CA0A24B58D7E}"/>
          </ac:graphicFrameMkLst>
        </pc:graphicFrameChg>
      </pc:sldChg>
      <pc:sldChg chg="modSp add mod">
        <pc:chgData name="Daniel Cope Cooke" userId="9a333e86-006b-42ba-b984-6e928377cd6c" providerId="ADAL" clId="{99EFA116-7983-48A2-A6E9-E9DACE5DA8E6}" dt="2024-02-06T22:36:45.339" v="4928" actId="20577"/>
        <pc:sldMkLst>
          <pc:docMk/>
          <pc:sldMk cId="1990722047" sldId="272"/>
        </pc:sldMkLst>
        <pc:graphicFrameChg chg="modGraphic">
          <ac:chgData name="Daniel Cope Cooke" userId="9a333e86-006b-42ba-b984-6e928377cd6c" providerId="ADAL" clId="{99EFA116-7983-48A2-A6E9-E9DACE5DA8E6}" dt="2024-02-06T22:36:45.339" v="4928" actId="20577"/>
          <ac:graphicFrameMkLst>
            <pc:docMk/>
            <pc:sldMk cId="1990722047" sldId="272"/>
            <ac:graphicFrameMk id="4" creationId="{1346FEB4-2616-4D40-CFC5-CA0A24B58D7E}"/>
          </ac:graphicFrameMkLst>
        </pc:graphicFrameChg>
      </pc:sldChg>
      <pc:sldChg chg="addSp modSp add mod">
        <pc:chgData name="Daniel Cope Cooke" userId="9a333e86-006b-42ba-b984-6e928377cd6c" providerId="ADAL" clId="{99EFA116-7983-48A2-A6E9-E9DACE5DA8E6}" dt="2024-02-06T21:53:53.311" v="4721" actId="207"/>
        <pc:sldMkLst>
          <pc:docMk/>
          <pc:sldMk cId="1730181416" sldId="273"/>
        </pc:sldMkLst>
        <pc:spChg chg="add mod">
          <ac:chgData name="Daniel Cope Cooke" userId="9a333e86-006b-42ba-b984-6e928377cd6c" providerId="ADAL" clId="{99EFA116-7983-48A2-A6E9-E9DACE5DA8E6}" dt="2024-02-06T21:51:40.349" v="4716" actId="20577"/>
          <ac:spMkLst>
            <pc:docMk/>
            <pc:sldMk cId="1730181416" sldId="273"/>
            <ac:spMk id="3" creationId="{C7C78FDA-2860-E9A7-F0CE-DD5727E5E09D}"/>
          </ac:spMkLst>
        </pc:spChg>
        <pc:graphicFrameChg chg="mod modGraphic">
          <ac:chgData name="Daniel Cope Cooke" userId="9a333e86-006b-42ba-b984-6e928377cd6c" providerId="ADAL" clId="{99EFA116-7983-48A2-A6E9-E9DACE5DA8E6}" dt="2024-02-06T21:53:53.311" v="4721" actId="207"/>
          <ac:graphicFrameMkLst>
            <pc:docMk/>
            <pc:sldMk cId="1730181416" sldId="273"/>
            <ac:graphicFrameMk id="4" creationId="{1346FEB4-2616-4D40-CFC5-CA0A24B58D7E}"/>
          </ac:graphicFrameMkLst>
        </pc:graphicFrameChg>
      </pc:sldChg>
      <pc:sldChg chg="modSp new mod">
        <pc:chgData name="Daniel Cope Cooke" userId="9a333e86-006b-42ba-b984-6e928377cd6c" providerId="ADAL" clId="{99EFA116-7983-48A2-A6E9-E9DACE5DA8E6}" dt="2024-02-06T22:38:45.212" v="4949" actId="122"/>
        <pc:sldMkLst>
          <pc:docMk/>
          <pc:sldMk cId="3513841909" sldId="277"/>
        </pc:sldMkLst>
        <pc:spChg chg="mod">
          <ac:chgData name="Daniel Cope Cooke" userId="9a333e86-006b-42ba-b984-6e928377cd6c" providerId="ADAL" clId="{99EFA116-7983-48A2-A6E9-E9DACE5DA8E6}" dt="2024-02-06T22:38:45.212" v="4949" actId="122"/>
          <ac:spMkLst>
            <pc:docMk/>
            <pc:sldMk cId="3513841909" sldId="277"/>
            <ac:spMk id="2" creationId="{8553837F-84F0-BE99-A7F3-0BFA63531484}"/>
          </ac:spMkLst>
        </pc:spChg>
      </pc:sldChg>
      <pc:sldChg chg="addSp modSp new mod">
        <pc:chgData name="Daniel Cope Cooke" userId="9a333e86-006b-42ba-b984-6e928377cd6c" providerId="ADAL" clId="{99EFA116-7983-48A2-A6E9-E9DACE5DA8E6}" dt="2024-02-07T02:07:06.859" v="5417" actId="20577"/>
        <pc:sldMkLst>
          <pc:docMk/>
          <pc:sldMk cId="3223517836" sldId="281"/>
        </pc:sldMkLst>
        <pc:spChg chg="mod">
          <ac:chgData name="Daniel Cope Cooke" userId="9a333e86-006b-42ba-b984-6e928377cd6c" providerId="ADAL" clId="{99EFA116-7983-48A2-A6E9-E9DACE5DA8E6}" dt="2024-02-07T02:03:30.811" v="5233" actId="20577"/>
          <ac:spMkLst>
            <pc:docMk/>
            <pc:sldMk cId="3223517836" sldId="281"/>
            <ac:spMk id="2" creationId="{7CEF0D90-CA65-5D1A-4267-5964FD994A7F}"/>
          </ac:spMkLst>
        </pc:spChg>
        <pc:spChg chg="add mod">
          <ac:chgData name="Daniel Cope Cooke" userId="9a333e86-006b-42ba-b984-6e928377cd6c" providerId="ADAL" clId="{99EFA116-7983-48A2-A6E9-E9DACE5DA8E6}" dt="2024-02-07T02:07:06.859" v="5417" actId="20577"/>
          <ac:spMkLst>
            <pc:docMk/>
            <pc:sldMk cId="3223517836" sldId="281"/>
            <ac:spMk id="4" creationId="{F668A157-DB94-53A1-42CC-4AD19C8B78E2}"/>
          </ac:spMkLst>
        </pc:spChg>
        <pc:picChg chg="add mod">
          <ac:chgData name="Daniel Cope Cooke" userId="9a333e86-006b-42ba-b984-6e928377cd6c" providerId="ADAL" clId="{99EFA116-7983-48A2-A6E9-E9DACE5DA8E6}" dt="2024-02-07T02:04:56.961" v="5237" actId="1076"/>
          <ac:picMkLst>
            <pc:docMk/>
            <pc:sldMk cId="3223517836" sldId="281"/>
            <ac:picMk id="3" creationId="{E2356D9A-CB36-16AC-2706-6B475BF6AED4}"/>
          </ac:picMkLst>
        </pc:picChg>
      </pc:sldChg>
    </pc:docChg>
  </pc:docChgLst>
  <pc:docChgLst>
    <pc:chgData name="Isaiah Christopher Padilla" userId="S::icp25@nau.edu::5e0c1b5f-912a-4a53-94f8-57ac8bb5df01" providerId="AD" clId="Web-{F1CD64D2-A13B-48C5-9A02-F61282DAFA27}"/>
    <pc:docChg chg="addSld modSld">
      <pc:chgData name="Isaiah Christopher Padilla" userId="S::icp25@nau.edu::5e0c1b5f-912a-4a53-94f8-57ac8bb5df01" providerId="AD" clId="Web-{F1CD64D2-A13B-48C5-9A02-F61282DAFA27}" dt="2024-02-07T01:14:02.349" v="162" actId="1076"/>
      <pc:docMkLst>
        <pc:docMk/>
      </pc:docMkLst>
      <pc:sldChg chg="modSp">
        <pc:chgData name="Isaiah Christopher Padilla" userId="S::icp25@nau.edu::5e0c1b5f-912a-4a53-94f8-57ac8bb5df01" providerId="AD" clId="Web-{F1CD64D2-A13B-48C5-9A02-F61282DAFA27}" dt="2024-02-07T00:59:08.290" v="0" actId="20577"/>
        <pc:sldMkLst>
          <pc:docMk/>
          <pc:sldMk cId="109857222" sldId="256"/>
        </pc:sldMkLst>
        <pc:spChg chg="mod">
          <ac:chgData name="Isaiah Christopher Padilla" userId="S::icp25@nau.edu::5e0c1b5f-912a-4a53-94f8-57ac8bb5df01" providerId="AD" clId="Web-{F1CD64D2-A13B-48C5-9A02-F61282DAFA27}" dt="2024-02-07T00:59:08.290" v="0" actId="20577"/>
          <ac:spMkLst>
            <pc:docMk/>
            <pc:sldMk cId="109857222" sldId="256"/>
            <ac:spMk id="3" creationId="{00000000-0000-0000-0000-000000000000}"/>
          </ac:spMkLst>
        </pc:spChg>
      </pc:sldChg>
      <pc:sldChg chg="addSp modSp">
        <pc:chgData name="Isaiah Christopher Padilla" userId="S::icp25@nau.edu::5e0c1b5f-912a-4a53-94f8-57ac8bb5df01" providerId="AD" clId="Web-{F1CD64D2-A13B-48C5-9A02-F61282DAFA27}" dt="2024-02-07T01:13:07.986" v="154" actId="1076"/>
        <pc:sldMkLst>
          <pc:docMk/>
          <pc:sldMk cId="3513841909" sldId="277"/>
        </pc:sldMkLst>
        <pc:graphicFrameChg chg="add mod modGraphic">
          <ac:chgData name="Isaiah Christopher Padilla" userId="S::icp25@nau.edu::5e0c1b5f-912a-4a53-94f8-57ac8bb5df01" providerId="AD" clId="Web-{F1CD64D2-A13B-48C5-9A02-F61282DAFA27}" dt="2024-02-07T01:07:28.355" v="151" actId="1076"/>
          <ac:graphicFrameMkLst>
            <pc:docMk/>
            <pc:sldMk cId="3513841909" sldId="277"/>
            <ac:graphicFrameMk id="3" creationId="{C8F73555-0FE4-1577-27D5-56AADB087524}"/>
          </ac:graphicFrameMkLst>
        </pc:graphicFrameChg>
        <pc:picChg chg="add mod">
          <ac:chgData name="Isaiah Christopher Padilla" userId="S::icp25@nau.edu::5e0c1b5f-912a-4a53-94f8-57ac8bb5df01" providerId="AD" clId="Web-{F1CD64D2-A13B-48C5-9A02-F61282DAFA27}" dt="2024-02-07T01:13:07.986" v="154" actId="1076"/>
          <ac:picMkLst>
            <pc:docMk/>
            <pc:sldMk cId="3513841909" sldId="277"/>
            <ac:picMk id="4" creationId="{2A20A235-D58F-D607-953D-B2BCC5B34B5A}"/>
          </ac:picMkLst>
        </pc:picChg>
      </pc:sldChg>
      <pc:sldChg chg="addSp delSp modSp add replId">
        <pc:chgData name="Isaiah Christopher Padilla" userId="S::icp25@nau.edu::5e0c1b5f-912a-4a53-94f8-57ac8bb5df01" providerId="AD" clId="Web-{F1CD64D2-A13B-48C5-9A02-F61282DAFA27}" dt="2024-02-07T01:14:02.349" v="162" actId="1076"/>
        <pc:sldMkLst>
          <pc:docMk/>
          <pc:sldMk cId="3760255040" sldId="280"/>
        </pc:sldMkLst>
        <pc:picChg chg="del">
          <ac:chgData name="Isaiah Christopher Padilla" userId="S::icp25@nau.edu::5e0c1b5f-912a-4a53-94f8-57ac8bb5df01" providerId="AD" clId="Web-{F1CD64D2-A13B-48C5-9A02-F61282DAFA27}" dt="2024-02-07T01:13:50.755" v="157"/>
          <ac:picMkLst>
            <pc:docMk/>
            <pc:sldMk cId="3760255040" sldId="280"/>
            <ac:picMk id="4" creationId="{2A20A235-D58F-D607-953D-B2BCC5B34B5A}"/>
          </ac:picMkLst>
        </pc:picChg>
        <pc:picChg chg="add mod">
          <ac:chgData name="Isaiah Christopher Padilla" userId="S::icp25@nau.edu::5e0c1b5f-912a-4a53-94f8-57ac8bb5df01" providerId="AD" clId="Web-{F1CD64D2-A13B-48C5-9A02-F61282DAFA27}" dt="2024-02-07T01:14:02.349" v="162" actId="1076"/>
          <ac:picMkLst>
            <pc:docMk/>
            <pc:sldMk cId="3760255040" sldId="280"/>
            <ac:picMk id="5" creationId="{6B80E210-B865-3FB0-5B0A-0917FF2CAFE4}"/>
          </ac:picMkLst>
        </pc:picChg>
      </pc:sldChg>
    </pc:docChg>
  </pc:docChgLst>
  <pc:docChgLst>
    <pc:chgData name="Mica Nicole Nellis" userId="5f20adf3-492e-4e22-8d59-1b443793dbb5" providerId="ADAL" clId="{4873B378-14E2-F045-A260-9F954AD816F9}"/>
    <pc:docChg chg="undo custSel addSld delSld modSld sldOrd">
      <pc:chgData name="Mica Nicole Nellis" userId="5f20adf3-492e-4e22-8d59-1b443793dbb5" providerId="ADAL" clId="{4873B378-14E2-F045-A260-9F954AD816F9}" dt="2024-04-22T19:02:01.615" v="5598" actId="5793"/>
      <pc:docMkLst>
        <pc:docMk/>
      </pc:docMkLst>
      <pc:sldChg chg="del">
        <pc:chgData name="Mica Nicole Nellis" userId="5f20adf3-492e-4e22-8d59-1b443793dbb5" providerId="ADAL" clId="{4873B378-14E2-F045-A260-9F954AD816F9}" dt="2024-04-12T00:12:10.274" v="0" actId="2696"/>
        <pc:sldMkLst>
          <pc:docMk/>
          <pc:sldMk cId="4238906861" sldId="257"/>
        </pc:sldMkLst>
      </pc:sldChg>
      <pc:sldChg chg="modSp ord">
        <pc:chgData name="Mica Nicole Nellis" userId="5f20adf3-492e-4e22-8d59-1b443793dbb5" providerId="ADAL" clId="{4873B378-14E2-F045-A260-9F954AD816F9}" dt="2024-04-12T00:32:19.170" v="453" actId="20577"/>
        <pc:sldMkLst>
          <pc:docMk/>
          <pc:sldMk cId="84297622" sldId="264"/>
        </pc:sldMkLst>
        <pc:spChg chg="mod">
          <ac:chgData name="Mica Nicole Nellis" userId="5f20adf3-492e-4e22-8d59-1b443793dbb5" providerId="ADAL" clId="{4873B378-14E2-F045-A260-9F954AD816F9}" dt="2024-04-12T00:32:19.170" v="453" actId="20577"/>
          <ac:spMkLst>
            <pc:docMk/>
            <pc:sldMk cId="84297622" sldId="264"/>
            <ac:spMk id="8" creationId="{67F63FAE-D77B-4A8C-8154-193B8FB0750F}"/>
          </ac:spMkLst>
        </pc:spChg>
      </pc:sldChg>
      <pc:sldChg chg="modSp ord">
        <pc:chgData name="Mica Nicole Nellis" userId="5f20adf3-492e-4e22-8d59-1b443793dbb5" providerId="ADAL" clId="{4873B378-14E2-F045-A260-9F954AD816F9}" dt="2024-04-12T00:32:26.106" v="454" actId="22"/>
        <pc:sldMkLst>
          <pc:docMk/>
          <pc:sldMk cId="2961386034" sldId="265"/>
        </pc:sldMkLst>
        <pc:spChg chg="mod">
          <ac:chgData name="Mica Nicole Nellis" userId="5f20adf3-492e-4e22-8d59-1b443793dbb5" providerId="ADAL" clId="{4873B378-14E2-F045-A260-9F954AD816F9}" dt="2024-04-12T00:32:26.106" v="454" actId="22"/>
          <ac:spMkLst>
            <pc:docMk/>
            <pc:sldMk cId="2961386034" sldId="265"/>
            <ac:spMk id="7" creationId="{61248BE7-CBE8-435A-AEB3-3FA45B10A337}"/>
          </ac:spMkLst>
        </pc:spChg>
      </pc:sldChg>
      <pc:sldChg chg="modSp ord">
        <pc:chgData name="Mica Nicole Nellis" userId="5f20adf3-492e-4e22-8d59-1b443793dbb5" providerId="ADAL" clId="{4873B378-14E2-F045-A260-9F954AD816F9}" dt="2024-04-12T00:32:30.762" v="455" actId="22"/>
        <pc:sldMkLst>
          <pc:docMk/>
          <pc:sldMk cId="2414991906" sldId="266"/>
        </pc:sldMkLst>
        <pc:spChg chg="mod">
          <ac:chgData name="Mica Nicole Nellis" userId="5f20adf3-492e-4e22-8d59-1b443793dbb5" providerId="ADAL" clId="{4873B378-14E2-F045-A260-9F954AD816F9}" dt="2024-04-12T00:32:30.762" v="455" actId="22"/>
          <ac:spMkLst>
            <pc:docMk/>
            <pc:sldMk cId="2414991906" sldId="266"/>
            <ac:spMk id="7" creationId="{D89FF534-E00A-4BFD-AAAA-496E063288A0}"/>
          </ac:spMkLst>
        </pc:spChg>
      </pc:sldChg>
      <pc:sldChg chg="modSp ord">
        <pc:chgData name="Mica Nicole Nellis" userId="5f20adf3-492e-4e22-8d59-1b443793dbb5" providerId="ADAL" clId="{4873B378-14E2-F045-A260-9F954AD816F9}" dt="2024-04-12T05:49:21.449" v="4716" actId="2711"/>
        <pc:sldMkLst>
          <pc:docMk/>
          <pc:sldMk cId="72758951" sldId="267"/>
        </pc:sldMkLst>
        <pc:spChg chg="mod">
          <ac:chgData name="Mica Nicole Nellis" userId="5f20adf3-492e-4e22-8d59-1b443793dbb5" providerId="ADAL" clId="{4873B378-14E2-F045-A260-9F954AD816F9}" dt="2024-04-12T05:49:09.755" v="4715" actId="2711"/>
          <ac:spMkLst>
            <pc:docMk/>
            <pc:sldMk cId="72758951" sldId="267"/>
            <ac:spMk id="4" creationId="{07C87C02-888F-FEF0-2594-430DA1A28B93}"/>
          </ac:spMkLst>
        </pc:spChg>
        <pc:spChg chg="mod">
          <ac:chgData name="Mica Nicole Nellis" userId="5f20adf3-492e-4e22-8d59-1b443793dbb5" providerId="ADAL" clId="{4873B378-14E2-F045-A260-9F954AD816F9}" dt="2024-04-12T05:49:21.449" v="4716" actId="2711"/>
          <ac:spMkLst>
            <pc:docMk/>
            <pc:sldMk cId="72758951" sldId="267"/>
            <ac:spMk id="8" creationId="{49EF6740-FCF5-467E-9ED9-07F20E5F7FCF}"/>
          </ac:spMkLst>
        </pc:spChg>
        <pc:spChg chg="mod">
          <ac:chgData name="Mica Nicole Nellis" userId="5f20adf3-492e-4e22-8d59-1b443793dbb5" providerId="ADAL" clId="{4873B378-14E2-F045-A260-9F954AD816F9}" dt="2024-04-12T00:32:34.479" v="456" actId="22"/>
          <ac:spMkLst>
            <pc:docMk/>
            <pc:sldMk cId="72758951" sldId="267"/>
            <ac:spMk id="9" creationId="{9429A9BA-5BD2-4BA6-BA27-59216D343D19}"/>
          </ac:spMkLst>
        </pc:spChg>
      </pc:sldChg>
      <pc:sldChg chg="addSp delSp modSp del">
        <pc:chgData name="Mica Nicole Nellis" userId="5f20adf3-492e-4e22-8d59-1b443793dbb5" providerId="ADAL" clId="{4873B378-14E2-F045-A260-9F954AD816F9}" dt="2024-04-12T05:57:02.210" v="4877" actId="2696"/>
        <pc:sldMkLst>
          <pc:docMk/>
          <pc:sldMk cId="1415384563" sldId="274"/>
        </pc:sldMkLst>
        <pc:spChg chg="del">
          <ac:chgData name="Mica Nicole Nellis" userId="5f20adf3-492e-4e22-8d59-1b443793dbb5" providerId="ADAL" clId="{4873B378-14E2-F045-A260-9F954AD816F9}" dt="2024-04-12T01:34:52.400" v="1820" actId="478"/>
          <ac:spMkLst>
            <pc:docMk/>
            <pc:sldMk cId="1415384563" sldId="274"/>
            <ac:spMk id="3" creationId="{1233FB6B-6BE8-9EE7-639B-BF3D7B7D130C}"/>
          </ac:spMkLst>
        </pc:spChg>
        <pc:spChg chg="add mod">
          <ac:chgData name="Mica Nicole Nellis" userId="5f20adf3-492e-4e22-8d59-1b443793dbb5" providerId="ADAL" clId="{4873B378-14E2-F045-A260-9F954AD816F9}" dt="2024-04-12T01:34:52.400" v="1820" actId="478"/>
          <ac:spMkLst>
            <pc:docMk/>
            <pc:sldMk cId="1415384563" sldId="274"/>
            <ac:spMk id="5" creationId="{8C50FF7F-F8CA-AAED-3610-0EDFB531C9E8}"/>
          </ac:spMkLst>
        </pc:spChg>
      </pc:sldChg>
      <pc:sldChg chg="addSp modSp">
        <pc:chgData name="Mica Nicole Nellis" userId="5f20adf3-492e-4e22-8d59-1b443793dbb5" providerId="ADAL" clId="{4873B378-14E2-F045-A260-9F954AD816F9}" dt="2024-04-12T23:43:07.669" v="5448" actId="1036"/>
        <pc:sldMkLst>
          <pc:docMk/>
          <pc:sldMk cId="1332907035" sldId="293"/>
        </pc:sldMkLst>
        <pc:spChg chg="add mod">
          <ac:chgData name="Mica Nicole Nellis" userId="5f20adf3-492e-4e22-8d59-1b443793dbb5" providerId="ADAL" clId="{4873B378-14E2-F045-A260-9F954AD816F9}" dt="2024-04-12T23:43:07.669" v="5448" actId="1036"/>
          <ac:spMkLst>
            <pc:docMk/>
            <pc:sldMk cId="1332907035" sldId="293"/>
            <ac:spMk id="5" creationId="{3513386B-B712-5365-624D-460D80E3B7CB}"/>
          </ac:spMkLst>
        </pc:spChg>
      </pc:sldChg>
      <pc:sldChg chg="del">
        <pc:chgData name="Mica Nicole Nellis" userId="5f20adf3-492e-4e22-8d59-1b443793dbb5" providerId="ADAL" clId="{4873B378-14E2-F045-A260-9F954AD816F9}" dt="2024-04-12T00:29:07.504" v="361" actId="2696"/>
        <pc:sldMkLst>
          <pc:docMk/>
          <pc:sldMk cId="1257923281" sldId="302"/>
        </pc:sldMkLst>
      </pc:sldChg>
      <pc:sldChg chg="modSp">
        <pc:chgData name="Mica Nicole Nellis" userId="5f20adf3-492e-4e22-8d59-1b443793dbb5" providerId="ADAL" clId="{4873B378-14E2-F045-A260-9F954AD816F9}" dt="2024-04-12T00:44:29.696" v="1013" actId="20577"/>
        <pc:sldMkLst>
          <pc:docMk/>
          <pc:sldMk cId="2764309035" sldId="303"/>
        </pc:sldMkLst>
        <pc:spChg chg="mod">
          <ac:chgData name="Mica Nicole Nellis" userId="5f20adf3-492e-4e22-8d59-1b443793dbb5" providerId="ADAL" clId="{4873B378-14E2-F045-A260-9F954AD816F9}" dt="2024-04-12T00:44:29.696" v="1013" actId="20577"/>
          <ac:spMkLst>
            <pc:docMk/>
            <pc:sldMk cId="2764309035" sldId="303"/>
            <ac:spMk id="2" creationId="{00000000-0000-0000-0000-000000000000}"/>
          </ac:spMkLst>
        </pc:spChg>
      </pc:sldChg>
      <pc:sldChg chg="del">
        <pc:chgData name="Mica Nicole Nellis" userId="5f20adf3-492e-4e22-8d59-1b443793dbb5" providerId="ADAL" clId="{4873B378-14E2-F045-A260-9F954AD816F9}" dt="2024-04-12T00:29:10.950" v="363" actId="2696"/>
        <pc:sldMkLst>
          <pc:docMk/>
          <pc:sldMk cId="3484992223" sldId="304"/>
        </pc:sldMkLst>
      </pc:sldChg>
      <pc:sldChg chg="addSp modSp">
        <pc:chgData name="Mica Nicole Nellis" userId="5f20adf3-492e-4e22-8d59-1b443793dbb5" providerId="ADAL" clId="{4873B378-14E2-F045-A260-9F954AD816F9}" dt="2024-04-12T23:43:13.257" v="5449" actId="22"/>
        <pc:sldMkLst>
          <pc:docMk/>
          <pc:sldMk cId="3894719854" sldId="305"/>
        </pc:sldMkLst>
        <pc:spChg chg="add mod">
          <ac:chgData name="Mica Nicole Nellis" userId="5f20adf3-492e-4e22-8d59-1b443793dbb5" providerId="ADAL" clId="{4873B378-14E2-F045-A260-9F954AD816F9}" dt="2024-04-12T23:43:13.257" v="5449" actId="22"/>
          <ac:spMkLst>
            <pc:docMk/>
            <pc:sldMk cId="3894719854" sldId="305"/>
            <ac:spMk id="7" creationId="{77803F0B-9F54-4374-93A1-32045D94A7D3}"/>
          </ac:spMkLst>
        </pc:spChg>
      </pc:sldChg>
      <pc:sldChg chg="del">
        <pc:chgData name="Mica Nicole Nellis" userId="5f20adf3-492e-4e22-8d59-1b443793dbb5" providerId="ADAL" clId="{4873B378-14E2-F045-A260-9F954AD816F9}" dt="2024-04-12T00:29:09.204" v="362" actId="2696"/>
        <pc:sldMkLst>
          <pc:docMk/>
          <pc:sldMk cId="1433298236" sldId="306"/>
        </pc:sldMkLst>
      </pc:sldChg>
      <pc:sldChg chg="del">
        <pc:chgData name="Mica Nicole Nellis" userId="5f20adf3-492e-4e22-8d59-1b443793dbb5" providerId="ADAL" clId="{4873B378-14E2-F045-A260-9F954AD816F9}" dt="2024-04-12T00:29:12.842" v="364" actId="2696"/>
        <pc:sldMkLst>
          <pc:docMk/>
          <pc:sldMk cId="2593411794" sldId="307"/>
        </pc:sldMkLst>
      </pc:sldChg>
      <pc:sldChg chg="del">
        <pc:chgData name="Mica Nicole Nellis" userId="5f20adf3-492e-4e22-8d59-1b443793dbb5" providerId="ADAL" clId="{4873B378-14E2-F045-A260-9F954AD816F9}" dt="2024-04-12T00:29:14.340" v="365" actId="2696"/>
        <pc:sldMkLst>
          <pc:docMk/>
          <pc:sldMk cId="2465652587" sldId="308"/>
        </pc:sldMkLst>
      </pc:sldChg>
      <pc:sldChg chg="del">
        <pc:chgData name="Mica Nicole Nellis" userId="5f20adf3-492e-4e22-8d59-1b443793dbb5" providerId="ADAL" clId="{4873B378-14E2-F045-A260-9F954AD816F9}" dt="2024-04-12T00:29:15.839" v="366" actId="2696"/>
        <pc:sldMkLst>
          <pc:docMk/>
          <pc:sldMk cId="3528321479" sldId="309"/>
        </pc:sldMkLst>
      </pc:sldChg>
      <pc:sldChg chg="del">
        <pc:chgData name="Mica Nicole Nellis" userId="5f20adf3-492e-4e22-8d59-1b443793dbb5" providerId="ADAL" clId="{4873B378-14E2-F045-A260-9F954AD816F9}" dt="2024-04-12T00:29:17.382" v="367" actId="2696"/>
        <pc:sldMkLst>
          <pc:docMk/>
          <pc:sldMk cId="3809333022" sldId="311"/>
        </pc:sldMkLst>
      </pc:sldChg>
      <pc:sldChg chg="del">
        <pc:chgData name="Mica Nicole Nellis" userId="5f20adf3-492e-4e22-8d59-1b443793dbb5" providerId="ADAL" clId="{4873B378-14E2-F045-A260-9F954AD816F9}" dt="2024-04-12T00:29:19.637" v="368" actId="2696"/>
        <pc:sldMkLst>
          <pc:docMk/>
          <pc:sldMk cId="3853461610" sldId="312"/>
        </pc:sldMkLst>
      </pc:sldChg>
      <pc:sldChg chg="del">
        <pc:chgData name="Mica Nicole Nellis" userId="5f20adf3-492e-4e22-8d59-1b443793dbb5" providerId="ADAL" clId="{4873B378-14E2-F045-A260-9F954AD816F9}" dt="2024-04-12T00:29:31.887" v="369" actId="2696"/>
        <pc:sldMkLst>
          <pc:docMk/>
          <pc:sldMk cId="3320485175" sldId="314"/>
        </pc:sldMkLst>
      </pc:sldChg>
      <pc:sldChg chg="del">
        <pc:chgData name="Mica Nicole Nellis" userId="5f20adf3-492e-4e22-8d59-1b443793dbb5" providerId="ADAL" clId="{4873B378-14E2-F045-A260-9F954AD816F9}" dt="2024-04-12T00:29:39.398" v="371" actId="2696"/>
        <pc:sldMkLst>
          <pc:docMk/>
          <pc:sldMk cId="21503780" sldId="315"/>
        </pc:sldMkLst>
      </pc:sldChg>
      <pc:sldChg chg="modSp ord">
        <pc:chgData name="Mica Nicole Nellis" userId="5f20adf3-492e-4e22-8d59-1b443793dbb5" providerId="ADAL" clId="{4873B378-14E2-F045-A260-9F954AD816F9}" dt="2024-04-12T00:30:44.811" v="415" actId="20577"/>
        <pc:sldMkLst>
          <pc:docMk/>
          <pc:sldMk cId="358928065" sldId="316"/>
        </pc:sldMkLst>
        <pc:spChg chg="mod">
          <ac:chgData name="Mica Nicole Nellis" userId="5f20adf3-492e-4e22-8d59-1b443793dbb5" providerId="ADAL" clId="{4873B378-14E2-F045-A260-9F954AD816F9}" dt="2024-04-12T00:30:44.811" v="415" actId="20577"/>
          <ac:spMkLst>
            <pc:docMk/>
            <pc:sldMk cId="358928065" sldId="316"/>
            <ac:spMk id="7" creationId="{5E71A313-F36E-40B8-A90B-1538FAA36B65}"/>
          </ac:spMkLst>
        </pc:spChg>
        <pc:graphicFrameChg chg="mod">
          <ac:chgData name="Mica Nicole Nellis" userId="5f20adf3-492e-4e22-8d59-1b443793dbb5" providerId="ADAL" clId="{4873B378-14E2-F045-A260-9F954AD816F9}" dt="2024-04-12T00:30:38.105" v="397" actId="1076"/>
          <ac:graphicFrameMkLst>
            <pc:docMk/>
            <pc:sldMk cId="358928065" sldId="316"/>
            <ac:graphicFrameMk id="11" creationId="{B82ACEE4-1CC0-91CF-5FCD-C42C184C0592}"/>
          </ac:graphicFrameMkLst>
        </pc:graphicFrameChg>
      </pc:sldChg>
      <pc:sldChg chg="modSp ord">
        <pc:chgData name="Mica Nicole Nellis" userId="5f20adf3-492e-4e22-8d59-1b443793dbb5" providerId="ADAL" clId="{4873B378-14E2-F045-A260-9F954AD816F9}" dt="2024-04-12T00:31:07.155" v="416" actId="22"/>
        <pc:sldMkLst>
          <pc:docMk/>
          <pc:sldMk cId="1820990543" sldId="317"/>
        </pc:sldMkLst>
        <pc:spChg chg="mod">
          <ac:chgData name="Mica Nicole Nellis" userId="5f20adf3-492e-4e22-8d59-1b443793dbb5" providerId="ADAL" clId="{4873B378-14E2-F045-A260-9F954AD816F9}" dt="2024-04-12T00:31:07.155" v="416" actId="22"/>
          <ac:spMkLst>
            <pc:docMk/>
            <pc:sldMk cId="1820990543" sldId="317"/>
            <ac:spMk id="7" creationId="{5E71A313-F36E-40B8-A90B-1538FAA36B65}"/>
          </ac:spMkLst>
        </pc:spChg>
      </pc:sldChg>
      <pc:sldChg chg="modSp ord">
        <pc:chgData name="Mica Nicole Nellis" userId="5f20adf3-492e-4e22-8d59-1b443793dbb5" providerId="ADAL" clId="{4873B378-14E2-F045-A260-9F954AD816F9}" dt="2024-04-12T00:31:14.660" v="418" actId="22"/>
        <pc:sldMkLst>
          <pc:docMk/>
          <pc:sldMk cId="944701871" sldId="318"/>
        </pc:sldMkLst>
        <pc:spChg chg="mod">
          <ac:chgData name="Mica Nicole Nellis" userId="5f20adf3-492e-4e22-8d59-1b443793dbb5" providerId="ADAL" clId="{4873B378-14E2-F045-A260-9F954AD816F9}" dt="2024-04-12T00:31:14.660" v="418" actId="22"/>
          <ac:spMkLst>
            <pc:docMk/>
            <pc:sldMk cId="944701871" sldId="318"/>
            <ac:spMk id="7" creationId="{5E71A313-F36E-40B8-A90B-1538FAA36B65}"/>
          </ac:spMkLst>
        </pc:spChg>
      </pc:sldChg>
      <pc:sldChg chg="modSp ord">
        <pc:chgData name="Mica Nicole Nellis" userId="5f20adf3-492e-4e22-8d59-1b443793dbb5" providerId="ADAL" clId="{4873B378-14E2-F045-A260-9F954AD816F9}" dt="2024-04-12T00:31:10.602" v="417" actId="22"/>
        <pc:sldMkLst>
          <pc:docMk/>
          <pc:sldMk cId="2392498955" sldId="319"/>
        </pc:sldMkLst>
        <pc:spChg chg="mod">
          <ac:chgData name="Mica Nicole Nellis" userId="5f20adf3-492e-4e22-8d59-1b443793dbb5" providerId="ADAL" clId="{4873B378-14E2-F045-A260-9F954AD816F9}" dt="2024-04-12T00:31:10.602" v="417" actId="22"/>
          <ac:spMkLst>
            <pc:docMk/>
            <pc:sldMk cId="2392498955" sldId="319"/>
            <ac:spMk id="7" creationId="{5E71A313-F36E-40B8-A90B-1538FAA36B65}"/>
          </ac:spMkLst>
        </pc:spChg>
      </pc:sldChg>
      <pc:sldChg chg="del">
        <pc:chgData name="Mica Nicole Nellis" userId="5f20adf3-492e-4e22-8d59-1b443793dbb5" providerId="ADAL" clId="{4873B378-14E2-F045-A260-9F954AD816F9}" dt="2024-04-12T00:29:41.056" v="372" actId="2696"/>
        <pc:sldMkLst>
          <pc:docMk/>
          <pc:sldMk cId="3368184207" sldId="320"/>
        </pc:sldMkLst>
      </pc:sldChg>
      <pc:sldChg chg="del">
        <pc:chgData name="Mica Nicole Nellis" userId="5f20adf3-492e-4e22-8d59-1b443793dbb5" providerId="ADAL" clId="{4873B378-14E2-F045-A260-9F954AD816F9}" dt="2024-04-12T00:29:33.628" v="370" actId="2696"/>
        <pc:sldMkLst>
          <pc:docMk/>
          <pc:sldMk cId="3994524770" sldId="321"/>
        </pc:sldMkLst>
      </pc:sldChg>
      <pc:sldChg chg="addSp delSp modSp">
        <pc:chgData name="Mica Nicole Nellis" userId="5f20adf3-492e-4e22-8d59-1b443793dbb5" providerId="ADAL" clId="{4873B378-14E2-F045-A260-9F954AD816F9}" dt="2024-04-18T00:42:29.979" v="5581" actId="20577"/>
        <pc:sldMkLst>
          <pc:docMk/>
          <pc:sldMk cId="926546762" sldId="322"/>
        </pc:sldMkLst>
        <pc:spChg chg="mod">
          <ac:chgData name="Mica Nicole Nellis" userId="5f20adf3-492e-4e22-8d59-1b443793dbb5" providerId="ADAL" clId="{4873B378-14E2-F045-A260-9F954AD816F9}" dt="2024-04-12T23:50:25.318" v="5512" actId="1076"/>
          <ac:spMkLst>
            <pc:docMk/>
            <pc:sldMk cId="926546762" sldId="322"/>
            <ac:spMk id="2" creationId="{28C1C774-E538-4CD4-AF07-9C04357E0F25}"/>
          </ac:spMkLst>
        </pc:spChg>
        <pc:spChg chg="add del">
          <ac:chgData name="Mica Nicole Nellis" userId="5f20adf3-492e-4e22-8d59-1b443793dbb5" providerId="ADAL" clId="{4873B378-14E2-F045-A260-9F954AD816F9}" dt="2024-04-12T05:35:12.881" v="4421" actId="139"/>
          <ac:spMkLst>
            <pc:docMk/>
            <pc:sldMk cId="926546762" sldId="322"/>
            <ac:spMk id="3" creationId="{4C007A49-C976-8099-B717-E3CE81C836F9}"/>
          </ac:spMkLst>
        </pc:spChg>
        <pc:spChg chg="add del mod">
          <ac:chgData name="Mica Nicole Nellis" userId="5f20adf3-492e-4e22-8d59-1b443793dbb5" providerId="ADAL" clId="{4873B378-14E2-F045-A260-9F954AD816F9}" dt="2024-04-12T05:56:42.519" v="4876" actId="21"/>
          <ac:spMkLst>
            <pc:docMk/>
            <pc:sldMk cId="926546762" sldId="322"/>
            <ac:spMk id="3" creationId="{E60A73DB-197B-24F4-A815-B523FE6C66F2}"/>
          </ac:spMkLst>
        </pc:spChg>
        <pc:spChg chg="add del">
          <ac:chgData name="Mica Nicole Nellis" userId="5f20adf3-492e-4e22-8d59-1b443793dbb5" providerId="ADAL" clId="{4873B378-14E2-F045-A260-9F954AD816F9}" dt="2024-04-12T05:35:26.372" v="4423" actId="478"/>
          <ac:spMkLst>
            <pc:docMk/>
            <pc:sldMk cId="926546762" sldId="322"/>
            <ac:spMk id="5" creationId="{37B0FEED-C86C-CF10-39B4-5051A7D3BE18}"/>
          </ac:spMkLst>
        </pc:spChg>
        <pc:spChg chg="mod">
          <ac:chgData name="Mica Nicole Nellis" userId="5f20adf3-492e-4e22-8d59-1b443793dbb5" providerId="ADAL" clId="{4873B378-14E2-F045-A260-9F954AD816F9}" dt="2024-04-18T00:42:29.979" v="5581" actId="20577"/>
          <ac:spMkLst>
            <pc:docMk/>
            <pc:sldMk cId="926546762" sldId="322"/>
            <ac:spMk id="8" creationId="{F13244D6-8EE7-40E9-A43B-184652FA08B4}"/>
          </ac:spMkLst>
        </pc:spChg>
        <pc:spChg chg="add del">
          <ac:chgData name="Mica Nicole Nellis" userId="5f20adf3-492e-4e22-8d59-1b443793dbb5" providerId="ADAL" clId="{4873B378-14E2-F045-A260-9F954AD816F9}" dt="2024-04-12T05:06:43.361" v="3303" actId="22"/>
          <ac:spMkLst>
            <pc:docMk/>
            <pc:sldMk cId="926546762" sldId="322"/>
            <ac:spMk id="9" creationId="{FFE974E9-EEB0-55AB-0A67-91B6A98D4CE4}"/>
          </ac:spMkLst>
        </pc:spChg>
        <pc:spChg chg="add del mod">
          <ac:chgData name="Mica Nicole Nellis" userId="5f20adf3-492e-4e22-8d59-1b443793dbb5" providerId="ADAL" clId="{4873B378-14E2-F045-A260-9F954AD816F9}" dt="2024-04-12T23:49:21.949" v="5485" actId="21"/>
          <ac:spMkLst>
            <pc:docMk/>
            <pc:sldMk cId="926546762" sldId="322"/>
            <ac:spMk id="10" creationId="{7FEAE905-AA9F-289E-6986-0C4F9764AFD7}"/>
          </ac:spMkLst>
        </pc:spChg>
        <pc:picChg chg="del">
          <ac:chgData name="Mica Nicole Nellis" userId="5f20adf3-492e-4e22-8d59-1b443793dbb5" providerId="ADAL" clId="{4873B378-14E2-F045-A260-9F954AD816F9}" dt="2024-04-12T23:49:15.849" v="5484" actId="21"/>
          <ac:picMkLst>
            <pc:docMk/>
            <pc:sldMk cId="926546762" sldId="322"/>
            <ac:picMk id="6" creationId="{A7E195C0-D440-4A2B-9841-8863B349C33B}"/>
          </ac:picMkLst>
        </pc:picChg>
        <pc:picChg chg="add mod ord modCrop">
          <ac:chgData name="Mica Nicole Nellis" userId="5f20adf3-492e-4e22-8d59-1b443793dbb5" providerId="ADAL" clId="{4873B378-14E2-F045-A260-9F954AD816F9}" dt="2024-04-12T23:49:12.443" v="5483" actId="1076"/>
          <ac:picMkLst>
            <pc:docMk/>
            <pc:sldMk cId="926546762" sldId="322"/>
            <ac:picMk id="7" creationId="{4620F0CC-E826-15D3-0F8E-439B5467FA64}"/>
          </ac:picMkLst>
        </pc:picChg>
      </pc:sldChg>
      <pc:sldChg chg="addSp delSp modSp">
        <pc:chgData name="Mica Nicole Nellis" userId="5f20adf3-492e-4e22-8d59-1b443793dbb5" providerId="ADAL" clId="{4873B378-14E2-F045-A260-9F954AD816F9}" dt="2024-04-12T23:33:25.769" v="5005" actId="20577"/>
        <pc:sldMkLst>
          <pc:docMk/>
          <pc:sldMk cId="3539448972" sldId="323"/>
        </pc:sldMkLst>
        <pc:spChg chg="mod">
          <ac:chgData name="Mica Nicole Nellis" userId="5f20adf3-492e-4e22-8d59-1b443793dbb5" providerId="ADAL" clId="{4873B378-14E2-F045-A260-9F954AD816F9}" dt="2024-04-12T23:33:25.769" v="5005" actId="20577"/>
          <ac:spMkLst>
            <pc:docMk/>
            <pc:sldMk cId="3539448972" sldId="323"/>
            <ac:spMk id="2" creationId="{28C1C774-E538-4CD4-AF07-9C04357E0F25}"/>
          </ac:spMkLst>
        </pc:spChg>
        <pc:spChg chg="mod">
          <ac:chgData name="Mica Nicole Nellis" userId="5f20adf3-492e-4e22-8d59-1b443793dbb5" providerId="ADAL" clId="{4873B378-14E2-F045-A260-9F954AD816F9}" dt="2024-04-12T23:33:09.951" v="4985" actId="20577"/>
          <ac:spMkLst>
            <pc:docMk/>
            <pc:sldMk cId="3539448972" sldId="323"/>
            <ac:spMk id="3" creationId="{CBA2D9F7-F599-E079-E63D-896A6D23BDAA}"/>
          </ac:spMkLst>
        </pc:spChg>
        <pc:spChg chg="add">
          <ac:chgData name="Mica Nicole Nellis" userId="5f20adf3-492e-4e22-8d59-1b443793dbb5" providerId="ADAL" clId="{4873B378-14E2-F045-A260-9F954AD816F9}" dt="2024-04-12T00:48:41.726" v="1034" actId="22"/>
          <ac:spMkLst>
            <pc:docMk/>
            <pc:sldMk cId="3539448972" sldId="323"/>
            <ac:spMk id="5" creationId="{2D3E1CDA-52CC-62D4-1628-4A7CA47BF7D2}"/>
          </ac:spMkLst>
        </pc:spChg>
        <pc:spChg chg="del">
          <ac:chgData name="Mica Nicole Nellis" userId="5f20adf3-492e-4e22-8d59-1b443793dbb5" providerId="ADAL" clId="{4873B378-14E2-F045-A260-9F954AD816F9}" dt="2024-04-12T00:26:57.100" v="262" actId="478"/>
          <ac:spMkLst>
            <pc:docMk/>
            <pc:sldMk cId="3539448972" sldId="323"/>
            <ac:spMk id="12" creationId="{6B820FE3-E00E-4845-8745-1214CB9807CA}"/>
          </ac:spMkLst>
        </pc:spChg>
        <pc:spChg chg="del">
          <ac:chgData name="Mica Nicole Nellis" userId="5f20adf3-492e-4e22-8d59-1b443793dbb5" providerId="ADAL" clId="{4873B378-14E2-F045-A260-9F954AD816F9}" dt="2024-04-12T00:26:53.508" v="261" actId="478"/>
          <ac:spMkLst>
            <pc:docMk/>
            <pc:sldMk cId="3539448972" sldId="323"/>
            <ac:spMk id="13" creationId="{69BEA949-33FC-47D7-82DB-E676D9CA2067}"/>
          </ac:spMkLst>
        </pc:spChg>
        <pc:spChg chg="del mod">
          <ac:chgData name="Mica Nicole Nellis" userId="5f20adf3-492e-4e22-8d59-1b443793dbb5" providerId="ADAL" clId="{4873B378-14E2-F045-A260-9F954AD816F9}" dt="2024-04-12T00:26:49.207" v="260" actId="478"/>
          <ac:spMkLst>
            <pc:docMk/>
            <pc:sldMk cId="3539448972" sldId="323"/>
            <ac:spMk id="14" creationId="{4D1E1146-1128-4503-8BA4-DE61DC34DB03}"/>
          </ac:spMkLst>
        </pc:spChg>
        <pc:picChg chg="del">
          <ac:chgData name="Mica Nicole Nellis" userId="5f20adf3-492e-4e22-8d59-1b443793dbb5" providerId="ADAL" clId="{4873B378-14E2-F045-A260-9F954AD816F9}" dt="2024-04-12T00:26:43.391" v="256" actId="478"/>
          <ac:picMkLst>
            <pc:docMk/>
            <pc:sldMk cId="3539448972" sldId="323"/>
            <ac:picMk id="9" creationId="{11B15B66-7C9F-4BEF-A28C-74D1BF203951}"/>
          </ac:picMkLst>
        </pc:picChg>
        <pc:picChg chg="del">
          <ac:chgData name="Mica Nicole Nellis" userId="5f20adf3-492e-4e22-8d59-1b443793dbb5" providerId="ADAL" clId="{4873B378-14E2-F045-A260-9F954AD816F9}" dt="2024-04-12T00:26:45.728" v="258" actId="478"/>
          <ac:picMkLst>
            <pc:docMk/>
            <pc:sldMk cId="3539448972" sldId="323"/>
            <ac:picMk id="10" creationId="{5B04D1AB-11AB-4CA4-8D64-C97FA486D997}"/>
          </ac:picMkLst>
        </pc:picChg>
        <pc:picChg chg="del">
          <ac:chgData name="Mica Nicole Nellis" userId="5f20adf3-492e-4e22-8d59-1b443793dbb5" providerId="ADAL" clId="{4873B378-14E2-F045-A260-9F954AD816F9}" dt="2024-04-12T00:26:44.547" v="257" actId="478"/>
          <ac:picMkLst>
            <pc:docMk/>
            <pc:sldMk cId="3539448972" sldId="323"/>
            <ac:picMk id="11" creationId="{069DB9A2-2121-4423-AFA9-EEC6454F6F6A}"/>
          </ac:picMkLst>
        </pc:picChg>
      </pc:sldChg>
      <pc:sldChg chg="addSp delSp modSp">
        <pc:chgData name="Mica Nicole Nellis" userId="5f20adf3-492e-4e22-8d59-1b443793dbb5" providerId="ADAL" clId="{4873B378-14E2-F045-A260-9F954AD816F9}" dt="2024-04-12T00:53:15.267" v="1092" actId="20577"/>
        <pc:sldMkLst>
          <pc:docMk/>
          <pc:sldMk cId="1373744133" sldId="324"/>
        </pc:sldMkLst>
        <pc:spChg chg="mod">
          <ac:chgData name="Mica Nicole Nellis" userId="5f20adf3-492e-4e22-8d59-1b443793dbb5" providerId="ADAL" clId="{4873B378-14E2-F045-A260-9F954AD816F9}" dt="2024-04-12T00:53:15.267" v="1092" actId="20577"/>
          <ac:spMkLst>
            <pc:docMk/>
            <pc:sldMk cId="1373744133" sldId="324"/>
            <ac:spMk id="2" creationId="{28C1C774-E538-4CD4-AF07-9C04357E0F25}"/>
          </ac:spMkLst>
        </pc:spChg>
        <pc:spChg chg="add">
          <ac:chgData name="Mica Nicole Nellis" userId="5f20adf3-492e-4e22-8d59-1b443793dbb5" providerId="ADAL" clId="{4873B378-14E2-F045-A260-9F954AD816F9}" dt="2024-04-12T00:48:33.802" v="1033" actId="22"/>
          <ac:spMkLst>
            <pc:docMk/>
            <pc:sldMk cId="1373744133" sldId="324"/>
            <ac:spMk id="5" creationId="{FF480583-F397-D5B0-FA5C-26E46EE24A54}"/>
          </ac:spMkLst>
        </pc:spChg>
        <pc:graphicFrameChg chg="del">
          <ac:chgData name="Mica Nicole Nellis" userId="5f20adf3-492e-4e22-8d59-1b443793dbb5" providerId="ADAL" clId="{4873B378-14E2-F045-A260-9F954AD816F9}" dt="2024-04-12T00:26:08.895" v="215" actId="478"/>
          <ac:graphicFrameMkLst>
            <pc:docMk/>
            <pc:sldMk cId="1373744133" sldId="324"/>
            <ac:graphicFrameMk id="16" creationId="{B1DA48F1-0B54-4BB9-9F78-6BF45CB9DEBF}"/>
          </ac:graphicFrameMkLst>
        </pc:graphicFrameChg>
        <pc:graphicFrameChg chg="del">
          <ac:chgData name="Mica Nicole Nellis" userId="5f20adf3-492e-4e22-8d59-1b443793dbb5" providerId="ADAL" clId="{4873B378-14E2-F045-A260-9F954AD816F9}" dt="2024-04-12T00:26:12.724" v="216" actId="478"/>
          <ac:graphicFrameMkLst>
            <pc:docMk/>
            <pc:sldMk cId="1373744133" sldId="324"/>
            <ac:graphicFrameMk id="17" creationId="{1F891037-4633-490D-A0C6-4CB4491F402F}"/>
          </ac:graphicFrameMkLst>
        </pc:graphicFrameChg>
      </pc:sldChg>
      <pc:sldChg chg="addSp delSp modSp">
        <pc:chgData name="Mica Nicole Nellis" userId="5f20adf3-492e-4e22-8d59-1b443793dbb5" providerId="ADAL" clId="{4873B378-14E2-F045-A260-9F954AD816F9}" dt="2024-04-12T23:32:51.267" v="4954" actId="20577"/>
        <pc:sldMkLst>
          <pc:docMk/>
          <pc:sldMk cId="2909659600" sldId="325"/>
        </pc:sldMkLst>
        <pc:spChg chg="mod">
          <ac:chgData name="Mica Nicole Nellis" userId="5f20adf3-492e-4e22-8d59-1b443793dbb5" providerId="ADAL" clId="{4873B378-14E2-F045-A260-9F954AD816F9}" dt="2024-04-12T23:32:51.267" v="4954" actId="20577"/>
          <ac:spMkLst>
            <pc:docMk/>
            <pc:sldMk cId="2909659600" sldId="325"/>
            <ac:spMk id="2" creationId="{28C1C774-E538-4CD4-AF07-9C04357E0F25}"/>
          </ac:spMkLst>
        </pc:spChg>
        <pc:spChg chg="add del">
          <ac:chgData name="Mica Nicole Nellis" userId="5f20adf3-492e-4e22-8d59-1b443793dbb5" providerId="ADAL" clId="{4873B378-14E2-F045-A260-9F954AD816F9}" dt="2024-04-12T05:55:58.467" v="4854" actId="22"/>
          <ac:spMkLst>
            <pc:docMk/>
            <pc:sldMk cId="2909659600" sldId="325"/>
            <ac:spMk id="8" creationId="{C59CA4E5-3BEE-3342-2F0C-7BEC14819FE8}"/>
          </ac:spMkLst>
        </pc:spChg>
        <pc:spChg chg="add del mod">
          <ac:chgData name="Mica Nicole Nellis" userId="5f20adf3-492e-4e22-8d59-1b443793dbb5" providerId="ADAL" clId="{4873B378-14E2-F045-A260-9F954AD816F9}" dt="2024-04-12T05:56:17.802" v="4858" actId="22"/>
          <ac:spMkLst>
            <pc:docMk/>
            <pc:sldMk cId="2909659600" sldId="325"/>
            <ac:spMk id="11" creationId="{5FC554D2-6342-691C-27C1-967359344117}"/>
          </ac:spMkLst>
        </pc:spChg>
        <pc:picChg chg="mod">
          <ac:chgData name="Mica Nicole Nellis" userId="5f20adf3-492e-4e22-8d59-1b443793dbb5" providerId="ADAL" clId="{4873B378-14E2-F045-A260-9F954AD816F9}" dt="2024-04-12T05:55:57.711" v="4853" actId="1076"/>
          <ac:picMkLst>
            <pc:docMk/>
            <pc:sldMk cId="2909659600" sldId="325"/>
            <ac:picMk id="5" creationId="{8B0CD022-F110-DB6D-A617-3D19B28635AE}"/>
          </ac:picMkLst>
        </pc:picChg>
        <pc:picChg chg="del mod">
          <ac:chgData name="Mica Nicole Nellis" userId="5f20adf3-492e-4e22-8d59-1b443793dbb5" providerId="ADAL" clId="{4873B378-14E2-F045-A260-9F954AD816F9}" dt="2024-04-12T00:23:55.003" v="206" actId="478"/>
          <ac:picMkLst>
            <pc:docMk/>
            <pc:sldMk cId="2909659600" sldId="325"/>
            <ac:picMk id="7" creationId="{C29B7FD1-7987-44FF-BA2E-45DE7FA20705}"/>
          </ac:picMkLst>
        </pc:picChg>
      </pc:sldChg>
      <pc:sldChg chg="addSp delSp modSp ord">
        <pc:chgData name="Mica Nicole Nellis" userId="5f20adf3-492e-4e22-8d59-1b443793dbb5" providerId="ADAL" clId="{4873B378-14E2-F045-A260-9F954AD816F9}" dt="2024-04-12T23:32:44.456" v="4948" actId="20577"/>
        <pc:sldMkLst>
          <pc:docMk/>
          <pc:sldMk cId="2943718234" sldId="326"/>
        </pc:sldMkLst>
        <pc:spChg chg="mod">
          <ac:chgData name="Mica Nicole Nellis" userId="5f20adf3-492e-4e22-8d59-1b443793dbb5" providerId="ADAL" clId="{4873B378-14E2-F045-A260-9F954AD816F9}" dt="2024-04-12T23:32:44.456" v="4948" actId="20577"/>
          <ac:spMkLst>
            <pc:docMk/>
            <pc:sldMk cId="2943718234" sldId="326"/>
            <ac:spMk id="2" creationId="{28C1C774-E538-4CD4-AF07-9C04357E0F25}"/>
          </ac:spMkLst>
        </pc:spChg>
        <pc:spChg chg="add del mod">
          <ac:chgData name="Mica Nicole Nellis" userId="5f20adf3-492e-4e22-8d59-1b443793dbb5" providerId="ADAL" clId="{4873B378-14E2-F045-A260-9F954AD816F9}" dt="2024-04-12T05:56:18.178" v="4860" actId="22"/>
          <ac:spMkLst>
            <pc:docMk/>
            <pc:sldMk cId="2943718234" sldId="326"/>
            <ac:spMk id="7" creationId="{5D039AE5-5FA0-A1FB-B97F-759C9B2258C4}"/>
          </ac:spMkLst>
        </pc:spChg>
        <pc:picChg chg="mod">
          <ac:chgData name="Mica Nicole Nellis" userId="5f20adf3-492e-4e22-8d59-1b443793dbb5" providerId="ADAL" clId="{4873B378-14E2-F045-A260-9F954AD816F9}" dt="2024-04-12T00:23:16.313" v="201" actId="1076"/>
          <ac:picMkLst>
            <pc:docMk/>
            <pc:sldMk cId="2943718234" sldId="326"/>
            <ac:picMk id="8" creationId="{74008508-EE0E-4E4D-B141-9F576BFF827B}"/>
          </ac:picMkLst>
        </pc:picChg>
      </pc:sldChg>
      <pc:sldChg chg="modSp">
        <pc:chgData name="Mica Nicole Nellis" userId="5f20adf3-492e-4e22-8d59-1b443793dbb5" providerId="ADAL" clId="{4873B378-14E2-F045-A260-9F954AD816F9}" dt="2024-04-12T00:23:41.194" v="203" actId="1076"/>
        <pc:sldMkLst>
          <pc:docMk/>
          <pc:sldMk cId="2077335136" sldId="327"/>
        </pc:sldMkLst>
        <pc:picChg chg="mod">
          <ac:chgData name="Mica Nicole Nellis" userId="5f20adf3-492e-4e22-8d59-1b443793dbb5" providerId="ADAL" clId="{4873B378-14E2-F045-A260-9F954AD816F9}" dt="2024-04-12T00:23:41.194" v="203" actId="1076"/>
          <ac:picMkLst>
            <pc:docMk/>
            <pc:sldMk cId="2077335136" sldId="327"/>
            <ac:picMk id="8" creationId="{74008508-EE0E-4E4D-B141-9F576BFF827B}"/>
          </ac:picMkLst>
        </pc:picChg>
      </pc:sldChg>
      <pc:sldChg chg="addSp delSp modSp">
        <pc:chgData name="Mica Nicole Nellis" userId="5f20adf3-492e-4e22-8d59-1b443793dbb5" providerId="ADAL" clId="{4873B378-14E2-F045-A260-9F954AD816F9}" dt="2024-04-12T23:50:41.696" v="5514" actId="20577"/>
        <pc:sldMkLst>
          <pc:docMk/>
          <pc:sldMk cId="3614391201" sldId="328"/>
        </pc:sldMkLst>
        <pc:spChg chg="mod">
          <ac:chgData name="Mica Nicole Nellis" userId="5f20adf3-492e-4e22-8d59-1b443793dbb5" providerId="ADAL" clId="{4873B378-14E2-F045-A260-9F954AD816F9}" dt="2024-04-12T23:28:37.561" v="4926" actId="20577"/>
          <ac:spMkLst>
            <pc:docMk/>
            <pc:sldMk cId="3614391201" sldId="328"/>
            <ac:spMk id="2" creationId="{28C1C774-E538-4CD4-AF07-9C04357E0F25}"/>
          </ac:spMkLst>
        </pc:spChg>
        <pc:spChg chg="mod">
          <ac:chgData name="Mica Nicole Nellis" userId="5f20adf3-492e-4e22-8d59-1b443793dbb5" providerId="ADAL" clId="{4873B378-14E2-F045-A260-9F954AD816F9}" dt="2024-04-12T23:50:41.696" v="5514" actId="20577"/>
          <ac:spMkLst>
            <pc:docMk/>
            <pc:sldMk cId="3614391201" sldId="328"/>
            <ac:spMk id="5" creationId="{6B8EFECE-A70F-FC59-94FE-AE05EF9048D0}"/>
          </ac:spMkLst>
        </pc:spChg>
        <pc:spChg chg="add del mod">
          <ac:chgData name="Mica Nicole Nellis" userId="5f20adf3-492e-4e22-8d59-1b443793dbb5" providerId="ADAL" clId="{4873B378-14E2-F045-A260-9F954AD816F9}" dt="2024-04-12T05:56:32.861" v="4874" actId="21"/>
          <ac:spMkLst>
            <pc:docMk/>
            <pc:sldMk cId="3614391201" sldId="328"/>
            <ac:spMk id="9" creationId="{7B150F2D-5F9E-BCF8-0B9F-E605F788ABC3}"/>
          </ac:spMkLst>
        </pc:spChg>
      </pc:sldChg>
      <pc:sldChg chg="add del">
        <pc:chgData name="Mica Nicole Nellis" userId="5f20adf3-492e-4e22-8d59-1b443793dbb5" providerId="ADAL" clId="{4873B378-14E2-F045-A260-9F954AD816F9}" dt="2024-04-12T00:36:10.185" v="577" actId="2696"/>
        <pc:sldMkLst>
          <pc:docMk/>
          <pc:sldMk cId="1700660042" sldId="330"/>
        </pc:sldMkLst>
      </pc:sldChg>
      <pc:sldChg chg="addSp delSp modSp add del">
        <pc:chgData name="Mica Nicole Nellis" userId="5f20adf3-492e-4e22-8d59-1b443793dbb5" providerId="ADAL" clId="{4873B378-14E2-F045-A260-9F954AD816F9}" dt="2024-04-21T23:16:44.074" v="5585" actId="22"/>
        <pc:sldMkLst>
          <pc:docMk/>
          <pc:sldMk cId="2890450801" sldId="331"/>
        </pc:sldMkLst>
        <pc:spChg chg="del mod">
          <ac:chgData name="Mica Nicole Nellis" userId="5f20adf3-492e-4e22-8d59-1b443793dbb5" providerId="ADAL" clId="{4873B378-14E2-F045-A260-9F954AD816F9}" dt="2024-04-12T04:58:04.619" v="2958" actId="478"/>
          <ac:spMkLst>
            <pc:docMk/>
            <pc:sldMk cId="2890450801" sldId="331"/>
            <ac:spMk id="7" creationId="{5E71A313-F36E-40B8-A90B-1538FAA36B65}"/>
          </ac:spMkLst>
        </pc:spChg>
        <pc:graphicFrameChg chg="add mod modGraphic">
          <ac:chgData name="Mica Nicole Nellis" userId="5f20adf3-492e-4e22-8d59-1b443793dbb5" providerId="ADAL" clId="{4873B378-14E2-F045-A260-9F954AD816F9}" dt="2024-04-12T05:57:55.884" v="4901" actId="255"/>
          <ac:graphicFrameMkLst>
            <pc:docMk/>
            <pc:sldMk cId="2890450801" sldId="331"/>
            <ac:graphicFrameMk id="3" creationId="{2CA343FF-8BEA-BB55-1C9D-DE8EA8B15657}"/>
          </ac:graphicFrameMkLst>
        </pc:graphicFrameChg>
        <pc:graphicFrameChg chg="add del">
          <ac:chgData name="Mica Nicole Nellis" userId="5f20adf3-492e-4e22-8d59-1b443793dbb5" providerId="ADAL" clId="{4873B378-14E2-F045-A260-9F954AD816F9}" dt="2024-04-12T04:57:55.597" v="2956" actId="22"/>
          <ac:graphicFrameMkLst>
            <pc:docMk/>
            <pc:sldMk cId="2890450801" sldId="331"/>
            <ac:graphicFrameMk id="8" creationId="{05A21F65-8817-EB13-6478-E13265BF2EA5}"/>
          </ac:graphicFrameMkLst>
        </pc:graphicFrameChg>
      </pc:sldChg>
      <pc:sldChg chg="modSp add del">
        <pc:chgData name="Mica Nicole Nellis" userId="5f20adf3-492e-4e22-8d59-1b443793dbb5" providerId="ADAL" clId="{4873B378-14E2-F045-A260-9F954AD816F9}" dt="2024-04-12T23:34:55.997" v="5107" actId="20577"/>
        <pc:sldMkLst>
          <pc:docMk/>
          <pc:sldMk cId="723960991" sldId="332"/>
        </pc:sldMkLst>
        <pc:spChg chg="mod">
          <ac:chgData name="Mica Nicole Nellis" userId="5f20adf3-492e-4e22-8d59-1b443793dbb5" providerId="ADAL" clId="{4873B378-14E2-F045-A260-9F954AD816F9}" dt="2024-04-12T23:34:55.997" v="5107" actId="20577"/>
          <ac:spMkLst>
            <pc:docMk/>
            <pc:sldMk cId="723960991" sldId="332"/>
            <ac:spMk id="7" creationId="{5E71A313-F36E-40B8-A90B-1538FAA36B65}"/>
          </ac:spMkLst>
        </pc:spChg>
      </pc:sldChg>
      <pc:sldChg chg="modSp">
        <pc:chgData name="Mica Nicole Nellis" userId="5f20adf3-492e-4e22-8d59-1b443793dbb5" providerId="ADAL" clId="{4873B378-14E2-F045-A260-9F954AD816F9}" dt="2024-04-12T23:35:35.366" v="5136" actId="20577"/>
        <pc:sldMkLst>
          <pc:docMk/>
          <pc:sldMk cId="568122532" sldId="333"/>
        </pc:sldMkLst>
        <pc:spChg chg="mod">
          <ac:chgData name="Mica Nicole Nellis" userId="5f20adf3-492e-4e22-8d59-1b443793dbb5" providerId="ADAL" clId="{4873B378-14E2-F045-A260-9F954AD816F9}" dt="2024-04-12T23:35:35.366" v="5136" actId="20577"/>
          <ac:spMkLst>
            <pc:docMk/>
            <pc:sldMk cId="568122532" sldId="333"/>
            <ac:spMk id="7" creationId="{5E71A313-F36E-40B8-A90B-1538FAA36B65}"/>
          </ac:spMkLst>
        </pc:spChg>
      </pc:sldChg>
      <pc:sldChg chg="addSp delSp modSp add ord">
        <pc:chgData name="Mica Nicole Nellis" userId="5f20adf3-492e-4e22-8d59-1b443793dbb5" providerId="ADAL" clId="{4873B378-14E2-F045-A260-9F954AD816F9}" dt="2024-04-12T23:28:44.635" v="4932" actId="20577"/>
        <pc:sldMkLst>
          <pc:docMk/>
          <pc:sldMk cId="340991106" sldId="334"/>
        </pc:sldMkLst>
        <pc:spChg chg="mod">
          <ac:chgData name="Mica Nicole Nellis" userId="5f20adf3-492e-4e22-8d59-1b443793dbb5" providerId="ADAL" clId="{4873B378-14E2-F045-A260-9F954AD816F9}" dt="2024-04-12T23:28:44.635" v="4932" actId="20577"/>
          <ac:spMkLst>
            <pc:docMk/>
            <pc:sldMk cId="340991106" sldId="334"/>
            <ac:spMk id="2" creationId="{28C1C774-E538-4CD4-AF07-9C04357E0F25}"/>
          </ac:spMkLst>
        </pc:spChg>
        <pc:spChg chg="mod">
          <ac:chgData name="Mica Nicole Nellis" userId="5f20adf3-492e-4e22-8d59-1b443793dbb5" providerId="ADAL" clId="{4873B378-14E2-F045-A260-9F954AD816F9}" dt="2024-04-12T05:50:50.606" v="4722" actId="2711"/>
          <ac:spMkLst>
            <pc:docMk/>
            <pc:sldMk cId="340991106" sldId="334"/>
            <ac:spMk id="5" creationId="{330257D9-D6A5-63FE-C5B2-B166D19D7B04}"/>
          </ac:spMkLst>
        </pc:spChg>
        <pc:spChg chg="add del mod">
          <ac:chgData name="Mica Nicole Nellis" userId="5f20adf3-492e-4e22-8d59-1b443793dbb5" providerId="ADAL" clId="{4873B378-14E2-F045-A260-9F954AD816F9}" dt="2024-04-12T05:56:23.430" v="4873" actId="22"/>
          <ac:spMkLst>
            <pc:docMk/>
            <pc:sldMk cId="340991106" sldId="334"/>
            <ac:spMk id="8" creationId="{6320E6BF-B2A6-5F40-FA6B-ED427BE08270}"/>
          </ac:spMkLst>
        </pc:spChg>
        <pc:picChg chg="del">
          <ac:chgData name="Mica Nicole Nellis" userId="5f20adf3-492e-4e22-8d59-1b443793dbb5" providerId="ADAL" clId="{4873B378-14E2-F045-A260-9F954AD816F9}" dt="2024-04-12T00:12:51.621" v="9" actId="478"/>
          <ac:picMkLst>
            <pc:docMk/>
            <pc:sldMk cId="340991106" sldId="334"/>
            <ac:picMk id="8" creationId="{74008508-EE0E-4E4D-B141-9F576BFF827B}"/>
          </ac:picMkLst>
        </pc:picChg>
      </pc:sldChg>
      <pc:sldChg chg="addSp delSp modSp add">
        <pc:chgData name="Mica Nicole Nellis" userId="5f20adf3-492e-4e22-8d59-1b443793dbb5" providerId="ADAL" clId="{4873B378-14E2-F045-A260-9F954AD816F9}" dt="2024-04-12T23:28:54.097" v="4942" actId="20577"/>
        <pc:sldMkLst>
          <pc:docMk/>
          <pc:sldMk cId="3895312712" sldId="335"/>
        </pc:sldMkLst>
        <pc:spChg chg="mod">
          <ac:chgData name="Mica Nicole Nellis" userId="5f20adf3-492e-4e22-8d59-1b443793dbb5" providerId="ADAL" clId="{4873B378-14E2-F045-A260-9F954AD816F9}" dt="2024-04-12T23:28:54.097" v="4942" actId="20577"/>
          <ac:spMkLst>
            <pc:docMk/>
            <pc:sldMk cId="3895312712" sldId="335"/>
            <ac:spMk id="2" creationId="{28C1C774-E538-4CD4-AF07-9C04357E0F25}"/>
          </ac:spMkLst>
        </pc:spChg>
        <pc:spChg chg="add mod">
          <ac:chgData name="Mica Nicole Nellis" userId="5f20adf3-492e-4e22-8d59-1b443793dbb5" providerId="ADAL" clId="{4873B378-14E2-F045-A260-9F954AD816F9}" dt="2024-04-12T00:47:15.267" v="1019" actId="20577"/>
          <ac:spMkLst>
            <pc:docMk/>
            <pc:sldMk cId="3895312712" sldId="335"/>
            <ac:spMk id="5" creationId="{12ED8067-1C16-280B-DC97-EEC891D5A3D6}"/>
          </ac:spMkLst>
        </pc:spChg>
        <pc:spChg chg="add del mod">
          <ac:chgData name="Mica Nicole Nellis" userId="5f20adf3-492e-4e22-8d59-1b443793dbb5" providerId="ADAL" clId="{4873B378-14E2-F045-A260-9F954AD816F9}" dt="2024-04-12T05:56:20.062" v="4869" actId="22"/>
          <ac:spMkLst>
            <pc:docMk/>
            <pc:sldMk cId="3895312712" sldId="335"/>
            <ac:spMk id="8" creationId="{ED092E9B-6874-6E0D-5225-6748023BBE81}"/>
          </ac:spMkLst>
        </pc:spChg>
      </pc:sldChg>
      <pc:sldChg chg="addSp modSp add">
        <pc:chgData name="Mica Nicole Nellis" userId="5f20adf3-492e-4e22-8d59-1b443793dbb5" providerId="ADAL" clId="{4873B378-14E2-F045-A260-9F954AD816F9}" dt="2024-04-12T23:38:53.378" v="5264" actId="20577"/>
        <pc:sldMkLst>
          <pc:docMk/>
          <pc:sldMk cId="3900381007" sldId="336"/>
        </pc:sldMkLst>
        <pc:spChg chg="mod">
          <ac:chgData name="Mica Nicole Nellis" userId="5f20adf3-492e-4e22-8d59-1b443793dbb5" providerId="ADAL" clId="{4873B378-14E2-F045-A260-9F954AD816F9}" dt="2024-04-12T00:42:51.656" v="864" actId="20577"/>
          <ac:spMkLst>
            <pc:docMk/>
            <pc:sldMk cId="3900381007" sldId="336"/>
            <ac:spMk id="2" creationId="{28C1C774-E538-4CD4-AF07-9C04357E0F25}"/>
          </ac:spMkLst>
        </pc:spChg>
        <pc:spChg chg="add mod">
          <ac:chgData name="Mica Nicole Nellis" userId="5f20adf3-492e-4e22-8d59-1b443793dbb5" providerId="ADAL" clId="{4873B378-14E2-F045-A260-9F954AD816F9}" dt="2024-04-12T23:38:30.319" v="5239" actId="20577"/>
          <ac:spMkLst>
            <pc:docMk/>
            <pc:sldMk cId="3900381007" sldId="336"/>
            <ac:spMk id="5" creationId="{36D61077-B97A-A85E-8280-08FC8A016E31}"/>
          </ac:spMkLst>
        </pc:spChg>
        <pc:spChg chg="mod">
          <ac:chgData name="Mica Nicole Nellis" userId="5f20adf3-492e-4e22-8d59-1b443793dbb5" providerId="ADAL" clId="{4873B378-14E2-F045-A260-9F954AD816F9}" dt="2024-04-12T23:38:53.378" v="5264" actId="20577"/>
          <ac:spMkLst>
            <pc:docMk/>
            <pc:sldMk cId="3900381007" sldId="336"/>
            <ac:spMk id="7" creationId="{765D1D0C-3603-284D-0D68-CADC26AEAFA2}"/>
          </ac:spMkLst>
        </pc:spChg>
      </pc:sldChg>
      <pc:sldChg chg="modSp add del">
        <pc:chgData name="Mica Nicole Nellis" userId="5f20adf3-492e-4e22-8d59-1b443793dbb5" providerId="ADAL" clId="{4873B378-14E2-F045-A260-9F954AD816F9}" dt="2024-04-12T00:39:42.604" v="651" actId="2696"/>
        <pc:sldMkLst>
          <pc:docMk/>
          <pc:sldMk cId="2790281793" sldId="337"/>
        </pc:sldMkLst>
        <pc:spChg chg="mod">
          <ac:chgData name="Mica Nicole Nellis" userId="5f20adf3-492e-4e22-8d59-1b443793dbb5" providerId="ADAL" clId="{4873B378-14E2-F045-A260-9F954AD816F9}" dt="2024-04-12T00:39:29.176" v="649" actId="20577"/>
          <ac:spMkLst>
            <pc:docMk/>
            <pc:sldMk cId="2790281793" sldId="337"/>
            <ac:spMk id="2" creationId="{28C1C774-E538-4CD4-AF07-9C04357E0F25}"/>
          </ac:spMkLst>
        </pc:spChg>
      </pc:sldChg>
      <pc:sldChg chg="addSp delSp modSp add">
        <pc:chgData name="Mica Nicole Nellis" userId="5f20adf3-492e-4e22-8d59-1b443793dbb5" providerId="ADAL" clId="{4873B378-14E2-F045-A260-9F954AD816F9}" dt="2024-04-12T23:33:18.651" v="4995" actId="20577"/>
        <pc:sldMkLst>
          <pc:docMk/>
          <pc:sldMk cId="3687666368" sldId="338"/>
        </pc:sldMkLst>
        <pc:spChg chg="mod">
          <ac:chgData name="Mica Nicole Nellis" userId="5f20adf3-492e-4e22-8d59-1b443793dbb5" providerId="ADAL" clId="{4873B378-14E2-F045-A260-9F954AD816F9}" dt="2024-04-12T23:33:18.651" v="4995" actId="20577"/>
          <ac:spMkLst>
            <pc:docMk/>
            <pc:sldMk cId="3687666368" sldId="338"/>
            <ac:spMk id="2" creationId="{28C1C774-E538-4CD4-AF07-9C04357E0F25}"/>
          </ac:spMkLst>
        </pc:spChg>
        <pc:spChg chg="add mod">
          <ac:chgData name="Mica Nicole Nellis" userId="5f20adf3-492e-4e22-8d59-1b443793dbb5" providerId="ADAL" clId="{4873B378-14E2-F045-A260-9F954AD816F9}" dt="2024-04-12T00:49:17.552" v="1037" actId="20577"/>
          <ac:spMkLst>
            <pc:docMk/>
            <pc:sldMk cId="3687666368" sldId="338"/>
            <ac:spMk id="5" creationId="{F355B6DF-DEA1-4C62-EA08-8B4A23868425}"/>
          </ac:spMkLst>
        </pc:spChg>
        <pc:spChg chg="del">
          <ac:chgData name="Mica Nicole Nellis" userId="5f20adf3-492e-4e22-8d59-1b443793dbb5" providerId="ADAL" clId="{4873B378-14E2-F045-A260-9F954AD816F9}" dt="2024-04-12T00:54:01.097" v="1110" actId="478"/>
          <ac:spMkLst>
            <pc:docMk/>
            <pc:sldMk cId="3687666368" sldId="338"/>
            <ac:spMk id="15" creationId="{E65EC7BC-A5BD-4E4D-81F9-BE3535BD9999}"/>
          </ac:spMkLst>
        </pc:spChg>
      </pc:sldChg>
      <pc:sldChg chg="delSp modSp add">
        <pc:chgData name="Mica Nicole Nellis" userId="5f20adf3-492e-4e22-8d59-1b443793dbb5" providerId="ADAL" clId="{4873B378-14E2-F045-A260-9F954AD816F9}" dt="2024-04-12T23:34:10.532" v="5070" actId="20577"/>
        <pc:sldMkLst>
          <pc:docMk/>
          <pc:sldMk cId="3698959941" sldId="339"/>
        </pc:sldMkLst>
        <pc:spChg chg="mod">
          <ac:chgData name="Mica Nicole Nellis" userId="5f20adf3-492e-4e22-8d59-1b443793dbb5" providerId="ADAL" clId="{4873B378-14E2-F045-A260-9F954AD816F9}" dt="2024-04-12T23:34:10.532" v="5070" actId="20577"/>
          <ac:spMkLst>
            <pc:docMk/>
            <pc:sldMk cId="3698959941" sldId="339"/>
            <ac:spMk id="2" creationId="{28C1C774-E538-4CD4-AF07-9C04357E0F25}"/>
          </ac:spMkLst>
        </pc:spChg>
        <pc:spChg chg="del">
          <ac:chgData name="Mica Nicole Nellis" userId="5f20adf3-492e-4e22-8d59-1b443793dbb5" providerId="ADAL" clId="{4873B378-14E2-F045-A260-9F954AD816F9}" dt="2024-04-12T00:54:20.974" v="1113" actId="478"/>
          <ac:spMkLst>
            <pc:docMk/>
            <pc:sldMk cId="3698959941" sldId="339"/>
            <ac:spMk id="15" creationId="{E65EC7BC-A5BD-4E4D-81F9-BE3535BD9999}"/>
          </ac:spMkLst>
        </pc:spChg>
      </pc:sldChg>
      <pc:sldChg chg="delSp modSp add">
        <pc:chgData name="Mica Nicole Nellis" userId="5f20adf3-492e-4e22-8d59-1b443793dbb5" providerId="ADAL" clId="{4873B378-14E2-F045-A260-9F954AD816F9}" dt="2024-04-12T05:48:58.311" v="4714" actId="2711"/>
        <pc:sldMkLst>
          <pc:docMk/>
          <pc:sldMk cId="3542866608" sldId="340"/>
        </pc:sldMkLst>
        <pc:spChg chg="mod">
          <ac:chgData name="Mica Nicole Nellis" userId="5f20adf3-492e-4e22-8d59-1b443793dbb5" providerId="ADAL" clId="{4873B378-14E2-F045-A260-9F954AD816F9}" dt="2024-04-12T02:07:24.687" v="2883" actId="20577"/>
          <ac:spMkLst>
            <pc:docMk/>
            <pc:sldMk cId="3542866608" sldId="340"/>
            <ac:spMk id="2" creationId="{28C1C774-E538-4CD4-AF07-9C04357E0F25}"/>
          </ac:spMkLst>
        </pc:spChg>
        <pc:spChg chg="mod">
          <ac:chgData name="Mica Nicole Nellis" userId="5f20adf3-492e-4e22-8d59-1b443793dbb5" providerId="ADAL" clId="{4873B378-14E2-F045-A260-9F954AD816F9}" dt="2024-04-12T05:48:58.311" v="4714" actId="2711"/>
          <ac:spMkLst>
            <pc:docMk/>
            <pc:sldMk cId="3542866608" sldId="340"/>
            <ac:spMk id="7" creationId="{249EC62D-8256-E7F0-ADC5-D42C46A632D6}"/>
          </ac:spMkLst>
        </pc:spChg>
        <pc:spChg chg="del">
          <ac:chgData name="Mica Nicole Nellis" userId="5f20adf3-492e-4e22-8d59-1b443793dbb5" providerId="ADAL" clId="{4873B378-14E2-F045-A260-9F954AD816F9}" dt="2024-04-12T01:17:37.592" v="1734" actId="478"/>
          <ac:spMkLst>
            <pc:docMk/>
            <pc:sldMk cId="3542866608" sldId="340"/>
            <ac:spMk id="15" creationId="{E65EC7BC-A5BD-4E4D-81F9-BE3535BD9999}"/>
          </ac:spMkLst>
        </pc:spChg>
      </pc:sldChg>
      <pc:sldChg chg="addSp delSp modSp">
        <pc:chgData name="Mica Nicole Nellis" userId="5f20adf3-492e-4e22-8d59-1b443793dbb5" providerId="ADAL" clId="{4873B378-14E2-F045-A260-9F954AD816F9}" dt="2024-04-12T23:28:30.084" v="4921" actId="20577"/>
        <pc:sldMkLst>
          <pc:docMk/>
          <pc:sldMk cId="689644511" sldId="341"/>
        </pc:sldMkLst>
        <pc:spChg chg="mod">
          <ac:chgData name="Mica Nicole Nellis" userId="5f20adf3-492e-4e22-8d59-1b443793dbb5" providerId="ADAL" clId="{4873B378-14E2-F045-A260-9F954AD816F9}" dt="2024-04-12T23:28:30.084" v="4921" actId="20577"/>
          <ac:spMkLst>
            <pc:docMk/>
            <pc:sldMk cId="689644511" sldId="341"/>
            <ac:spMk id="2" creationId="{28C1C774-E538-4CD4-AF07-9C04357E0F25}"/>
          </ac:spMkLst>
        </pc:spChg>
        <pc:spChg chg="add del mod">
          <ac:chgData name="Mica Nicole Nellis" userId="5f20adf3-492e-4e22-8d59-1b443793dbb5" providerId="ADAL" clId="{4873B378-14E2-F045-A260-9F954AD816F9}" dt="2024-04-12T05:53:07.436" v="4768" actId="21"/>
          <ac:spMkLst>
            <pc:docMk/>
            <pc:sldMk cId="689644511" sldId="341"/>
            <ac:spMk id="6" creationId="{0E3898CA-F151-CA15-59A3-1CDC6F562742}"/>
          </ac:spMkLst>
        </pc:spChg>
        <pc:spChg chg="add del">
          <ac:chgData name="Mica Nicole Nellis" userId="5f20adf3-492e-4e22-8d59-1b443793dbb5" providerId="ADAL" clId="{4873B378-14E2-F045-A260-9F954AD816F9}" dt="2024-04-12T05:25:58.706" v="4077" actId="22"/>
          <ac:spMkLst>
            <pc:docMk/>
            <pc:sldMk cId="689644511" sldId="341"/>
            <ac:spMk id="7" creationId="{88CF4D96-2A29-A3DB-7B30-796CD8196D26}"/>
          </ac:spMkLst>
        </pc:spChg>
        <pc:spChg chg="add del">
          <ac:chgData name="Mica Nicole Nellis" userId="5f20adf3-492e-4e22-8d59-1b443793dbb5" providerId="ADAL" clId="{4873B378-14E2-F045-A260-9F954AD816F9}" dt="2024-04-12T05:53:22.013" v="4770" actId="21"/>
          <ac:spMkLst>
            <pc:docMk/>
            <pc:sldMk cId="689644511" sldId="341"/>
            <ac:spMk id="8" creationId="{1B16EA75-8D9E-1583-7EE0-438287E203C3}"/>
          </ac:spMkLst>
        </pc:spChg>
        <pc:spChg chg="add del">
          <ac:chgData name="Mica Nicole Nellis" userId="5f20adf3-492e-4e22-8d59-1b443793dbb5" providerId="ADAL" clId="{4873B378-14E2-F045-A260-9F954AD816F9}" dt="2024-04-12T05:53:25.624" v="4772" actId="22"/>
          <ac:spMkLst>
            <pc:docMk/>
            <pc:sldMk cId="689644511" sldId="341"/>
            <ac:spMk id="11" creationId="{BBE5FCAA-B4A5-D14B-948A-EC2B7C64A73B}"/>
          </ac:spMkLst>
        </pc:spChg>
        <pc:spChg chg="add del mod">
          <ac:chgData name="Mica Nicole Nellis" userId="5f20adf3-492e-4e22-8d59-1b443793dbb5" providerId="ADAL" clId="{4873B378-14E2-F045-A260-9F954AD816F9}" dt="2024-04-12T05:26:26.161" v="4091" actId="21"/>
          <ac:spMkLst>
            <pc:docMk/>
            <pc:sldMk cId="689644511" sldId="341"/>
            <ac:spMk id="11" creationId="{C5EE74CC-CE4E-3C95-77FB-4371F779F35E}"/>
          </ac:spMkLst>
        </pc:spChg>
        <pc:spChg chg="add del mod">
          <ac:chgData name="Mica Nicole Nellis" userId="5f20adf3-492e-4e22-8d59-1b443793dbb5" providerId="ADAL" clId="{4873B378-14E2-F045-A260-9F954AD816F9}" dt="2024-04-12T05:56:37.507" v="4875" actId="21"/>
          <ac:spMkLst>
            <pc:docMk/>
            <pc:sldMk cId="689644511" sldId="341"/>
            <ac:spMk id="13" creationId="{7347C191-E515-9621-D660-6AFB5FC8A697}"/>
          </ac:spMkLst>
        </pc:spChg>
        <pc:graphicFrameChg chg="add mod modGraphic">
          <ac:chgData name="Mica Nicole Nellis" userId="5f20adf3-492e-4e22-8d59-1b443793dbb5" providerId="ADAL" clId="{4873B378-14E2-F045-A260-9F954AD816F9}" dt="2024-04-12T05:52:38.675" v="4763" actId="14100"/>
          <ac:graphicFrameMkLst>
            <pc:docMk/>
            <pc:sldMk cId="689644511" sldId="341"/>
            <ac:graphicFrameMk id="3" creationId="{403741F2-0DBB-DEF7-E6C6-1433DF8E77E3}"/>
          </ac:graphicFrameMkLst>
        </pc:graphicFrameChg>
        <pc:graphicFrameChg chg="add mod modGraphic">
          <ac:chgData name="Mica Nicole Nellis" userId="5f20adf3-492e-4e22-8d59-1b443793dbb5" providerId="ADAL" clId="{4873B378-14E2-F045-A260-9F954AD816F9}" dt="2024-04-12T05:34:23.763" v="4419" actId="20577"/>
          <ac:graphicFrameMkLst>
            <pc:docMk/>
            <pc:sldMk cId="689644511" sldId="341"/>
            <ac:graphicFrameMk id="9" creationId="{647A534C-EDBD-2B32-5CB4-368E982A64BB}"/>
          </ac:graphicFrameMkLst>
        </pc:graphicFrameChg>
        <pc:picChg chg="del">
          <ac:chgData name="Mica Nicole Nellis" userId="5f20adf3-492e-4e22-8d59-1b443793dbb5" providerId="ADAL" clId="{4873B378-14E2-F045-A260-9F954AD816F9}" dt="2024-04-12T05:26:13.594" v="4080" actId="478"/>
          <ac:picMkLst>
            <pc:docMk/>
            <pc:sldMk cId="689644511" sldId="341"/>
            <ac:picMk id="6" creationId="{A7E195C0-D440-4A2B-9841-8863B349C33B}"/>
          </ac:picMkLst>
        </pc:picChg>
      </pc:sldChg>
      <pc:sldChg chg="addSp delSp modSp add">
        <pc:chgData name="Mica Nicole Nellis" userId="5f20adf3-492e-4e22-8d59-1b443793dbb5" providerId="ADAL" clId="{4873B378-14E2-F045-A260-9F954AD816F9}" dt="2024-04-12T23:34:22.941" v="5079" actId="20577"/>
        <pc:sldMkLst>
          <pc:docMk/>
          <pc:sldMk cId="2723026041" sldId="342"/>
        </pc:sldMkLst>
        <pc:spChg chg="mod">
          <ac:chgData name="Mica Nicole Nellis" userId="5f20adf3-492e-4e22-8d59-1b443793dbb5" providerId="ADAL" clId="{4873B378-14E2-F045-A260-9F954AD816F9}" dt="2024-04-12T23:34:22.941" v="5079" actId="20577"/>
          <ac:spMkLst>
            <pc:docMk/>
            <pc:sldMk cId="2723026041" sldId="342"/>
            <ac:spMk id="2" creationId="{28C1C774-E538-4CD4-AF07-9C04357E0F25}"/>
          </ac:spMkLst>
        </pc:spChg>
        <pc:spChg chg="add mod">
          <ac:chgData name="Mica Nicole Nellis" userId="5f20adf3-492e-4e22-8d59-1b443793dbb5" providerId="ADAL" clId="{4873B378-14E2-F045-A260-9F954AD816F9}" dt="2024-04-12T00:34:11.329" v="510" actId="1076"/>
          <ac:spMkLst>
            <pc:docMk/>
            <pc:sldMk cId="2723026041" sldId="342"/>
            <ac:spMk id="5" creationId="{6DF1F1FC-20B3-3C80-EFDE-D074119B7720}"/>
          </ac:spMkLst>
        </pc:spChg>
        <pc:spChg chg="del">
          <ac:chgData name="Mica Nicole Nellis" userId="5f20adf3-492e-4e22-8d59-1b443793dbb5" providerId="ADAL" clId="{4873B378-14E2-F045-A260-9F954AD816F9}" dt="2024-04-12T01:17:28.792" v="1733" actId="478"/>
          <ac:spMkLst>
            <pc:docMk/>
            <pc:sldMk cId="2723026041" sldId="342"/>
            <ac:spMk id="15" creationId="{E65EC7BC-A5BD-4E4D-81F9-BE3535BD9999}"/>
          </ac:spMkLst>
        </pc:spChg>
      </pc:sldChg>
      <pc:sldChg chg="delSp modSp add">
        <pc:chgData name="Mica Nicole Nellis" userId="5f20adf3-492e-4e22-8d59-1b443793dbb5" providerId="ADAL" clId="{4873B378-14E2-F045-A260-9F954AD816F9}" dt="2024-04-12T23:34:29.102" v="5088" actId="20577"/>
        <pc:sldMkLst>
          <pc:docMk/>
          <pc:sldMk cId="3800987254" sldId="343"/>
        </pc:sldMkLst>
        <pc:spChg chg="mod">
          <ac:chgData name="Mica Nicole Nellis" userId="5f20adf3-492e-4e22-8d59-1b443793dbb5" providerId="ADAL" clId="{4873B378-14E2-F045-A260-9F954AD816F9}" dt="2024-04-12T23:34:29.102" v="5088" actId="20577"/>
          <ac:spMkLst>
            <pc:docMk/>
            <pc:sldMk cId="3800987254" sldId="343"/>
            <ac:spMk id="2" creationId="{28C1C774-E538-4CD4-AF07-9C04357E0F25}"/>
          </ac:spMkLst>
        </pc:spChg>
        <pc:spChg chg="del">
          <ac:chgData name="Mica Nicole Nellis" userId="5f20adf3-492e-4e22-8d59-1b443793dbb5" providerId="ADAL" clId="{4873B378-14E2-F045-A260-9F954AD816F9}" dt="2024-04-12T01:17:23.985" v="1732" actId="478"/>
          <ac:spMkLst>
            <pc:docMk/>
            <pc:sldMk cId="3800987254" sldId="343"/>
            <ac:spMk id="15" creationId="{E65EC7BC-A5BD-4E4D-81F9-BE3535BD9999}"/>
          </ac:spMkLst>
        </pc:spChg>
      </pc:sldChg>
      <pc:sldChg chg="delSp modSp add">
        <pc:chgData name="Mica Nicole Nellis" userId="5f20adf3-492e-4e22-8d59-1b443793dbb5" providerId="ADAL" clId="{4873B378-14E2-F045-A260-9F954AD816F9}" dt="2024-04-12T23:33:32.506" v="5014" actId="20577"/>
        <pc:sldMkLst>
          <pc:docMk/>
          <pc:sldMk cId="2276937748" sldId="344"/>
        </pc:sldMkLst>
        <pc:spChg chg="mod">
          <ac:chgData name="Mica Nicole Nellis" userId="5f20adf3-492e-4e22-8d59-1b443793dbb5" providerId="ADAL" clId="{4873B378-14E2-F045-A260-9F954AD816F9}" dt="2024-04-12T23:33:32.506" v="5014" actId="20577"/>
          <ac:spMkLst>
            <pc:docMk/>
            <pc:sldMk cId="2276937748" sldId="344"/>
            <ac:spMk id="2" creationId="{28C1C774-E538-4CD4-AF07-9C04357E0F25}"/>
          </ac:spMkLst>
        </pc:spChg>
        <pc:spChg chg="del">
          <ac:chgData name="Mica Nicole Nellis" userId="5f20adf3-492e-4e22-8d59-1b443793dbb5" providerId="ADAL" clId="{4873B378-14E2-F045-A260-9F954AD816F9}" dt="2024-04-12T00:54:15.313" v="1112" actId="478"/>
          <ac:spMkLst>
            <pc:docMk/>
            <pc:sldMk cId="2276937748" sldId="344"/>
            <ac:spMk id="15" creationId="{E65EC7BC-A5BD-4E4D-81F9-BE3535BD9999}"/>
          </ac:spMkLst>
        </pc:spChg>
      </pc:sldChg>
      <pc:sldChg chg="addSp delSp modSp add">
        <pc:chgData name="Mica Nicole Nellis" userId="5f20adf3-492e-4e22-8d59-1b443793dbb5" providerId="ADAL" clId="{4873B378-14E2-F045-A260-9F954AD816F9}" dt="2024-04-13T00:04:46.835" v="5579" actId="1076"/>
        <pc:sldMkLst>
          <pc:docMk/>
          <pc:sldMk cId="2482934139" sldId="345"/>
        </pc:sldMkLst>
        <pc:spChg chg="mod">
          <ac:chgData name="Mica Nicole Nellis" userId="5f20adf3-492e-4e22-8d59-1b443793dbb5" providerId="ADAL" clId="{4873B378-14E2-F045-A260-9F954AD816F9}" dt="2024-04-12T01:09:08.697" v="1672" actId="20577"/>
          <ac:spMkLst>
            <pc:docMk/>
            <pc:sldMk cId="2482934139" sldId="345"/>
            <ac:spMk id="2" creationId="{28C1C774-E538-4CD4-AF07-9C04357E0F25}"/>
          </ac:spMkLst>
        </pc:spChg>
        <pc:spChg chg="del">
          <ac:chgData name="Mica Nicole Nellis" userId="5f20adf3-492e-4e22-8d59-1b443793dbb5" providerId="ADAL" clId="{4873B378-14E2-F045-A260-9F954AD816F9}" dt="2024-04-12T00:36:29.017" v="579" actId="478"/>
          <ac:spMkLst>
            <pc:docMk/>
            <pc:sldMk cId="2482934139" sldId="345"/>
            <ac:spMk id="5" creationId="{6DF1F1FC-20B3-3C80-EFDE-D074119B7720}"/>
          </ac:spMkLst>
        </pc:spChg>
        <pc:spChg chg="del">
          <ac:chgData name="Mica Nicole Nellis" userId="5f20adf3-492e-4e22-8d59-1b443793dbb5" providerId="ADAL" clId="{4873B378-14E2-F045-A260-9F954AD816F9}" dt="2024-04-12T01:17:17.124" v="1731" actId="478"/>
          <ac:spMkLst>
            <pc:docMk/>
            <pc:sldMk cId="2482934139" sldId="345"/>
            <ac:spMk id="15" creationId="{E65EC7BC-A5BD-4E4D-81F9-BE3535BD9999}"/>
          </ac:spMkLst>
        </pc:spChg>
        <pc:picChg chg="add mod modCrop">
          <ac:chgData name="Mica Nicole Nellis" userId="5f20adf3-492e-4e22-8d59-1b443793dbb5" providerId="ADAL" clId="{4873B378-14E2-F045-A260-9F954AD816F9}" dt="2024-04-13T00:04:46.835" v="5579" actId="1076"/>
          <ac:picMkLst>
            <pc:docMk/>
            <pc:sldMk cId="2482934139" sldId="345"/>
            <ac:picMk id="7" creationId="{63F402D8-1EC7-52CC-8E57-8D777B5CDFE7}"/>
          </ac:picMkLst>
        </pc:picChg>
        <pc:picChg chg="add mod">
          <ac:chgData name="Mica Nicole Nellis" userId="5f20adf3-492e-4e22-8d59-1b443793dbb5" providerId="ADAL" clId="{4873B378-14E2-F045-A260-9F954AD816F9}" dt="2024-04-12T01:12:11.364" v="1715" actId="1076"/>
          <ac:picMkLst>
            <pc:docMk/>
            <pc:sldMk cId="2482934139" sldId="345"/>
            <ac:picMk id="8" creationId="{6AE00519-05F8-7E76-2E6F-8F74EC1E8AB7}"/>
          </ac:picMkLst>
        </pc:picChg>
        <pc:picChg chg="del">
          <ac:chgData name="Mica Nicole Nellis" userId="5f20adf3-492e-4e22-8d59-1b443793dbb5" providerId="ADAL" clId="{4873B378-14E2-F045-A260-9F954AD816F9}" dt="2024-04-13T00:01:17.943" v="5568" actId="478"/>
          <ac:picMkLst>
            <pc:docMk/>
            <pc:sldMk cId="2482934139" sldId="345"/>
            <ac:picMk id="9" creationId="{09B61522-7DC4-3150-278D-D2AF7BDD1B87}"/>
          </ac:picMkLst>
        </pc:picChg>
      </pc:sldChg>
      <pc:sldChg chg="addSp add">
        <pc:chgData name="Mica Nicole Nellis" userId="5f20adf3-492e-4e22-8d59-1b443793dbb5" providerId="ADAL" clId="{4873B378-14E2-F045-A260-9F954AD816F9}" dt="2024-04-12T00:47:45.108" v="1026" actId="22"/>
        <pc:sldMkLst>
          <pc:docMk/>
          <pc:sldMk cId="1159140210" sldId="346"/>
        </pc:sldMkLst>
        <pc:spChg chg="add">
          <ac:chgData name="Mica Nicole Nellis" userId="5f20adf3-492e-4e22-8d59-1b443793dbb5" providerId="ADAL" clId="{4873B378-14E2-F045-A260-9F954AD816F9}" dt="2024-04-12T00:47:45.108" v="1026" actId="22"/>
          <ac:spMkLst>
            <pc:docMk/>
            <pc:sldMk cId="1159140210" sldId="346"/>
            <ac:spMk id="5" creationId="{434D07BC-669E-1996-7DA3-7F9CB93A03D0}"/>
          </ac:spMkLst>
        </pc:spChg>
      </pc:sldChg>
      <pc:sldChg chg="addSp modSp add">
        <pc:chgData name="Mica Nicole Nellis" userId="5f20adf3-492e-4e22-8d59-1b443793dbb5" providerId="ADAL" clId="{4873B378-14E2-F045-A260-9F954AD816F9}" dt="2024-04-12T01:43:45.964" v="1962" actId="2711"/>
        <pc:sldMkLst>
          <pc:docMk/>
          <pc:sldMk cId="2157804825" sldId="347"/>
        </pc:sldMkLst>
        <pc:spChg chg="mod">
          <ac:chgData name="Mica Nicole Nellis" userId="5f20adf3-492e-4e22-8d59-1b443793dbb5" providerId="ADAL" clId="{4873B378-14E2-F045-A260-9F954AD816F9}" dt="2024-04-12T00:39:54.679" v="681" actId="20577"/>
          <ac:spMkLst>
            <pc:docMk/>
            <pc:sldMk cId="2157804825" sldId="347"/>
            <ac:spMk id="2" creationId="{28C1C774-E538-4CD4-AF07-9C04357E0F25}"/>
          </ac:spMkLst>
        </pc:spChg>
        <pc:spChg chg="add mod">
          <ac:chgData name="Mica Nicole Nellis" userId="5f20adf3-492e-4e22-8d59-1b443793dbb5" providerId="ADAL" clId="{4873B378-14E2-F045-A260-9F954AD816F9}" dt="2024-04-12T01:43:45.964" v="1962" actId="2711"/>
          <ac:spMkLst>
            <pc:docMk/>
            <pc:sldMk cId="2157804825" sldId="347"/>
            <ac:spMk id="5" creationId="{7D7D0DEA-77BF-338E-2FFB-E91D148F76E0}"/>
          </ac:spMkLst>
        </pc:spChg>
        <pc:spChg chg="add mod">
          <ac:chgData name="Mica Nicole Nellis" userId="5f20adf3-492e-4e22-8d59-1b443793dbb5" providerId="ADAL" clId="{4873B378-14E2-F045-A260-9F954AD816F9}" dt="2024-04-12T01:38:23.275" v="1833" actId="1076"/>
          <ac:spMkLst>
            <pc:docMk/>
            <pc:sldMk cId="2157804825" sldId="347"/>
            <ac:spMk id="12" creationId="{CF2F8326-5980-41BD-D451-B647FEB44740}"/>
          </ac:spMkLst>
        </pc:spChg>
        <pc:spChg chg="add mod">
          <ac:chgData name="Mica Nicole Nellis" userId="5f20adf3-492e-4e22-8d59-1b443793dbb5" providerId="ADAL" clId="{4873B378-14E2-F045-A260-9F954AD816F9}" dt="2024-04-12T01:38:17.917" v="1832" actId="1076"/>
          <ac:spMkLst>
            <pc:docMk/>
            <pc:sldMk cId="2157804825" sldId="347"/>
            <ac:spMk id="14" creationId="{6CBB9010-D962-0C91-EF40-87226C917827}"/>
          </ac:spMkLst>
        </pc:spChg>
        <pc:spChg chg="add mod">
          <ac:chgData name="Mica Nicole Nellis" userId="5f20adf3-492e-4e22-8d59-1b443793dbb5" providerId="ADAL" clId="{4873B378-14E2-F045-A260-9F954AD816F9}" dt="2024-04-12T01:38:14.048" v="1831" actId="1076"/>
          <ac:spMkLst>
            <pc:docMk/>
            <pc:sldMk cId="2157804825" sldId="347"/>
            <ac:spMk id="16" creationId="{4E6128CA-5E71-26B6-895C-0A895B98220C}"/>
          </ac:spMkLst>
        </pc:spChg>
        <pc:picChg chg="add mod">
          <ac:chgData name="Mica Nicole Nellis" userId="5f20adf3-492e-4e22-8d59-1b443793dbb5" providerId="ADAL" clId="{4873B378-14E2-F045-A260-9F954AD816F9}" dt="2024-04-12T01:37:04.040" v="1825" actId="1076"/>
          <ac:picMkLst>
            <pc:docMk/>
            <pc:sldMk cId="2157804825" sldId="347"/>
            <ac:picMk id="8" creationId="{B5A1BEB2-956A-55E2-123A-F8117B2C7B0B}"/>
          </ac:picMkLst>
        </pc:picChg>
        <pc:picChg chg="add">
          <ac:chgData name="Mica Nicole Nellis" userId="5f20adf3-492e-4e22-8d59-1b443793dbb5" providerId="ADAL" clId="{4873B378-14E2-F045-A260-9F954AD816F9}" dt="2024-04-12T01:36:59.408" v="1824" actId="22"/>
          <ac:picMkLst>
            <pc:docMk/>
            <pc:sldMk cId="2157804825" sldId="347"/>
            <ac:picMk id="10" creationId="{48A8982C-8342-055A-ACCA-2DB025337120}"/>
          </ac:picMkLst>
        </pc:picChg>
        <pc:cxnChg chg="add">
          <ac:chgData name="Mica Nicole Nellis" userId="5f20adf3-492e-4e22-8d59-1b443793dbb5" providerId="ADAL" clId="{4873B378-14E2-F045-A260-9F954AD816F9}" dt="2024-04-12T01:38:02.162" v="1829" actId="22"/>
          <ac:cxnSpMkLst>
            <pc:docMk/>
            <pc:sldMk cId="2157804825" sldId="347"/>
            <ac:cxnSpMk id="18" creationId="{B3D6D96A-AA54-8A83-D38E-9619E7BF5CD3}"/>
          </ac:cxnSpMkLst>
        </pc:cxnChg>
        <pc:cxnChg chg="add">
          <ac:chgData name="Mica Nicole Nellis" userId="5f20adf3-492e-4e22-8d59-1b443793dbb5" providerId="ADAL" clId="{4873B378-14E2-F045-A260-9F954AD816F9}" dt="2024-04-12T01:38:09.013" v="1830" actId="22"/>
          <ac:cxnSpMkLst>
            <pc:docMk/>
            <pc:sldMk cId="2157804825" sldId="347"/>
            <ac:cxnSpMk id="20" creationId="{97283C60-7E2F-CD76-98AB-D7A5FE4F643D}"/>
          </ac:cxnSpMkLst>
        </pc:cxnChg>
      </pc:sldChg>
      <pc:sldChg chg="addSp modSp add">
        <pc:chgData name="Mica Nicole Nellis" userId="5f20adf3-492e-4e22-8d59-1b443793dbb5" providerId="ADAL" clId="{4873B378-14E2-F045-A260-9F954AD816F9}" dt="2024-04-12T00:47:48.295" v="1028" actId="22"/>
        <pc:sldMkLst>
          <pc:docMk/>
          <pc:sldMk cId="2905650845" sldId="348"/>
        </pc:sldMkLst>
        <pc:spChg chg="mod">
          <ac:chgData name="Mica Nicole Nellis" userId="5f20adf3-492e-4e22-8d59-1b443793dbb5" providerId="ADAL" clId="{4873B378-14E2-F045-A260-9F954AD816F9}" dt="2024-04-12T00:40:16.787" v="720" actId="20577"/>
          <ac:spMkLst>
            <pc:docMk/>
            <pc:sldMk cId="2905650845" sldId="348"/>
            <ac:spMk id="2" creationId="{28C1C774-E538-4CD4-AF07-9C04357E0F25}"/>
          </ac:spMkLst>
        </pc:spChg>
        <pc:spChg chg="add">
          <ac:chgData name="Mica Nicole Nellis" userId="5f20adf3-492e-4e22-8d59-1b443793dbb5" providerId="ADAL" clId="{4873B378-14E2-F045-A260-9F954AD816F9}" dt="2024-04-12T00:47:48.295" v="1028" actId="22"/>
          <ac:spMkLst>
            <pc:docMk/>
            <pc:sldMk cId="2905650845" sldId="348"/>
            <ac:spMk id="5" creationId="{CC56E82E-B56A-CD00-03BF-BA91F8229499}"/>
          </ac:spMkLst>
        </pc:spChg>
      </pc:sldChg>
      <pc:sldChg chg="addSp modSp add">
        <pc:chgData name="Mica Nicole Nellis" userId="5f20adf3-492e-4e22-8d59-1b443793dbb5" providerId="ADAL" clId="{4873B378-14E2-F045-A260-9F954AD816F9}" dt="2024-04-12T00:47:49.921" v="1029" actId="22"/>
        <pc:sldMkLst>
          <pc:docMk/>
          <pc:sldMk cId="3395124437" sldId="349"/>
        </pc:sldMkLst>
        <pc:spChg chg="mod">
          <ac:chgData name="Mica Nicole Nellis" userId="5f20adf3-492e-4e22-8d59-1b443793dbb5" providerId="ADAL" clId="{4873B378-14E2-F045-A260-9F954AD816F9}" dt="2024-04-12T00:40:32.863" v="754" actId="20577"/>
          <ac:spMkLst>
            <pc:docMk/>
            <pc:sldMk cId="3395124437" sldId="349"/>
            <ac:spMk id="2" creationId="{28C1C774-E538-4CD4-AF07-9C04357E0F25}"/>
          </ac:spMkLst>
        </pc:spChg>
        <pc:spChg chg="add">
          <ac:chgData name="Mica Nicole Nellis" userId="5f20adf3-492e-4e22-8d59-1b443793dbb5" providerId="ADAL" clId="{4873B378-14E2-F045-A260-9F954AD816F9}" dt="2024-04-12T00:47:49.921" v="1029" actId="22"/>
          <ac:spMkLst>
            <pc:docMk/>
            <pc:sldMk cId="3395124437" sldId="349"/>
            <ac:spMk id="5" creationId="{078F1910-E0CA-AA8D-A58B-691349B9D66A}"/>
          </ac:spMkLst>
        </pc:spChg>
      </pc:sldChg>
      <pc:sldChg chg="addSp modSp add">
        <pc:chgData name="Mica Nicole Nellis" userId="5f20adf3-492e-4e22-8d59-1b443793dbb5" providerId="ADAL" clId="{4873B378-14E2-F045-A260-9F954AD816F9}" dt="2024-04-12T00:47:51.532" v="1030" actId="22"/>
        <pc:sldMkLst>
          <pc:docMk/>
          <pc:sldMk cId="1231793034" sldId="350"/>
        </pc:sldMkLst>
        <pc:spChg chg="mod">
          <ac:chgData name="Mica Nicole Nellis" userId="5f20adf3-492e-4e22-8d59-1b443793dbb5" providerId="ADAL" clId="{4873B378-14E2-F045-A260-9F954AD816F9}" dt="2024-04-12T00:40:59.804" v="757" actId="20577"/>
          <ac:spMkLst>
            <pc:docMk/>
            <pc:sldMk cId="1231793034" sldId="350"/>
            <ac:spMk id="2" creationId="{28C1C774-E538-4CD4-AF07-9C04357E0F25}"/>
          </ac:spMkLst>
        </pc:spChg>
        <pc:spChg chg="add">
          <ac:chgData name="Mica Nicole Nellis" userId="5f20adf3-492e-4e22-8d59-1b443793dbb5" providerId="ADAL" clId="{4873B378-14E2-F045-A260-9F954AD816F9}" dt="2024-04-12T00:47:51.532" v="1030" actId="22"/>
          <ac:spMkLst>
            <pc:docMk/>
            <pc:sldMk cId="1231793034" sldId="350"/>
            <ac:spMk id="5" creationId="{ADF0F748-4F71-ACA9-DE54-63759C044946}"/>
          </ac:spMkLst>
        </pc:spChg>
      </pc:sldChg>
      <pc:sldChg chg="addSp delSp modSp add">
        <pc:chgData name="Mica Nicole Nellis" userId="5f20adf3-492e-4e22-8d59-1b443793dbb5" providerId="ADAL" clId="{4873B378-14E2-F045-A260-9F954AD816F9}" dt="2024-04-12T05:56:18.527" v="4862" actId="22"/>
        <pc:sldMkLst>
          <pc:docMk/>
          <pc:sldMk cId="555269627" sldId="351"/>
        </pc:sldMkLst>
        <pc:spChg chg="mod">
          <ac:chgData name="Mica Nicole Nellis" userId="5f20adf3-492e-4e22-8d59-1b443793dbb5" providerId="ADAL" clId="{4873B378-14E2-F045-A260-9F954AD816F9}" dt="2024-04-12T01:25:41.484" v="1809" actId="20577"/>
          <ac:spMkLst>
            <pc:docMk/>
            <pc:sldMk cId="555269627" sldId="351"/>
            <ac:spMk id="2" creationId="{28C1C774-E538-4CD4-AF07-9C04357E0F25}"/>
          </ac:spMkLst>
        </pc:spChg>
        <pc:spChg chg="mod">
          <ac:chgData name="Mica Nicole Nellis" userId="5f20adf3-492e-4e22-8d59-1b443793dbb5" providerId="ADAL" clId="{4873B378-14E2-F045-A260-9F954AD816F9}" dt="2024-04-12T05:49:48.699" v="4717" actId="2711"/>
          <ac:spMkLst>
            <pc:docMk/>
            <pc:sldMk cId="555269627" sldId="351"/>
            <ac:spMk id="3" creationId="{0E395FE6-A3EE-EE28-700A-E67E822FCE8C}"/>
          </ac:spMkLst>
        </pc:spChg>
        <pc:spChg chg="add">
          <ac:chgData name="Mica Nicole Nellis" userId="5f20adf3-492e-4e22-8d59-1b443793dbb5" providerId="ADAL" clId="{4873B378-14E2-F045-A260-9F954AD816F9}" dt="2024-04-12T00:47:53.262" v="1031" actId="22"/>
          <ac:spMkLst>
            <pc:docMk/>
            <pc:sldMk cId="555269627" sldId="351"/>
            <ac:spMk id="5" creationId="{0C678EDF-AA13-2D4F-82EE-33D5DEAF674F}"/>
          </ac:spMkLst>
        </pc:spChg>
        <pc:spChg chg="mod">
          <ac:chgData name="Mica Nicole Nellis" userId="5f20adf3-492e-4e22-8d59-1b443793dbb5" providerId="ADAL" clId="{4873B378-14E2-F045-A260-9F954AD816F9}" dt="2024-04-12T05:50:00.798" v="4718" actId="2711"/>
          <ac:spMkLst>
            <pc:docMk/>
            <pc:sldMk cId="555269627" sldId="351"/>
            <ac:spMk id="7" creationId="{A1DEA387-9B7F-B6E3-E29C-9E95B337DEBD}"/>
          </ac:spMkLst>
        </pc:spChg>
        <pc:spChg chg="add del mod">
          <ac:chgData name="Mica Nicole Nellis" userId="5f20adf3-492e-4e22-8d59-1b443793dbb5" providerId="ADAL" clId="{4873B378-14E2-F045-A260-9F954AD816F9}" dt="2024-04-12T05:56:18.527" v="4862" actId="22"/>
          <ac:spMkLst>
            <pc:docMk/>
            <pc:sldMk cId="555269627" sldId="351"/>
            <ac:spMk id="10" creationId="{5DDC0415-6933-3BBB-D4D4-05347B99885C}"/>
          </ac:spMkLst>
        </pc:spChg>
      </pc:sldChg>
      <pc:sldChg chg="addSp modSp add">
        <pc:chgData name="Mica Nicole Nellis" userId="5f20adf3-492e-4e22-8d59-1b443793dbb5" providerId="ADAL" clId="{4873B378-14E2-F045-A260-9F954AD816F9}" dt="2024-04-12T00:47:56.375" v="1032" actId="22"/>
        <pc:sldMkLst>
          <pc:docMk/>
          <pc:sldMk cId="3470136443" sldId="352"/>
        </pc:sldMkLst>
        <pc:spChg chg="mod">
          <ac:chgData name="Mica Nicole Nellis" userId="5f20adf3-492e-4e22-8d59-1b443793dbb5" providerId="ADAL" clId="{4873B378-14E2-F045-A260-9F954AD816F9}" dt="2024-04-12T00:41:36.730" v="840" actId="20577"/>
          <ac:spMkLst>
            <pc:docMk/>
            <pc:sldMk cId="3470136443" sldId="352"/>
            <ac:spMk id="2" creationId="{28C1C774-E538-4CD4-AF07-9C04357E0F25}"/>
          </ac:spMkLst>
        </pc:spChg>
        <pc:spChg chg="add">
          <ac:chgData name="Mica Nicole Nellis" userId="5f20adf3-492e-4e22-8d59-1b443793dbb5" providerId="ADAL" clId="{4873B378-14E2-F045-A260-9F954AD816F9}" dt="2024-04-12T00:47:56.375" v="1032" actId="22"/>
          <ac:spMkLst>
            <pc:docMk/>
            <pc:sldMk cId="3470136443" sldId="352"/>
            <ac:spMk id="5" creationId="{DAE39E91-4E22-D4CD-E716-F1ADBE2CB979}"/>
          </ac:spMkLst>
        </pc:spChg>
      </pc:sldChg>
      <pc:sldChg chg="addSp delSp modSp add">
        <pc:chgData name="Mica Nicole Nellis" userId="5f20adf3-492e-4e22-8d59-1b443793dbb5" providerId="ADAL" clId="{4873B378-14E2-F045-A260-9F954AD816F9}" dt="2024-04-12T23:40:04.298" v="5313" actId="12"/>
        <pc:sldMkLst>
          <pc:docMk/>
          <pc:sldMk cId="3135880106" sldId="353"/>
        </pc:sldMkLst>
        <pc:spChg chg="mod">
          <ac:chgData name="Mica Nicole Nellis" userId="5f20adf3-492e-4e22-8d59-1b443793dbb5" providerId="ADAL" clId="{4873B378-14E2-F045-A260-9F954AD816F9}" dt="2024-04-12T00:43:05.188" v="892" actId="20577"/>
          <ac:spMkLst>
            <pc:docMk/>
            <pc:sldMk cId="3135880106" sldId="353"/>
            <ac:spMk id="2" creationId="{28C1C774-E538-4CD4-AF07-9C04357E0F25}"/>
          </ac:spMkLst>
        </pc:spChg>
        <pc:spChg chg="mod">
          <ac:chgData name="Mica Nicole Nellis" userId="5f20adf3-492e-4e22-8d59-1b443793dbb5" providerId="ADAL" clId="{4873B378-14E2-F045-A260-9F954AD816F9}" dt="2024-04-12T23:39:33.983" v="5281" actId="12"/>
          <ac:spMkLst>
            <pc:docMk/>
            <pc:sldMk cId="3135880106" sldId="353"/>
            <ac:spMk id="3" creationId="{8A126E90-C1E9-9281-2BCA-824F69C3B056}"/>
          </ac:spMkLst>
        </pc:spChg>
        <pc:spChg chg="add">
          <ac:chgData name="Mica Nicole Nellis" userId="5f20adf3-492e-4e22-8d59-1b443793dbb5" providerId="ADAL" clId="{4873B378-14E2-F045-A260-9F954AD816F9}" dt="2024-04-12T00:47:29.553" v="1021" actId="22"/>
          <ac:spMkLst>
            <pc:docMk/>
            <pc:sldMk cId="3135880106" sldId="353"/>
            <ac:spMk id="5" creationId="{CC72E1B2-71E8-17B0-205B-3E8FD41CFC73}"/>
          </ac:spMkLst>
        </pc:spChg>
        <pc:spChg chg="mod">
          <ac:chgData name="Mica Nicole Nellis" userId="5f20adf3-492e-4e22-8d59-1b443793dbb5" providerId="ADAL" clId="{4873B378-14E2-F045-A260-9F954AD816F9}" dt="2024-04-12T23:40:04.298" v="5313" actId="12"/>
          <ac:spMkLst>
            <pc:docMk/>
            <pc:sldMk cId="3135880106" sldId="353"/>
            <ac:spMk id="7" creationId="{4F4AE20A-62E4-4170-C412-9EF778658014}"/>
          </ac:spMkLst>
        </pc:spChg>
        <pc:spChg chg="add del">
          <ac:chgData name="Mica Nicole Nellis" userId="5f20adf3-492e-4e22-8d59-1b443793dbb5" providerId="ADAL" clId="{4873B378-14E2-F045-A260-9F954AD816F9}" dt="2024-04-12T05:56:18.727" v="4863" actId="22"/>
          <ac:spMkLst>
            <pc:docMk/>
            <pc:sldMk cId="3135880106" sldId="353"/>
            <ac:spMk id="8" creationId="{9EEBF8B5-95D5-B5A8-2382-85449C82264E}"/>
          </ac:spMkLst>
        </pc:spChg>
      </pc:sldChg>
      <pc:sldChg chg="addSp delSp modSp add">
        <pc:chgData name="Mica Nicole Nellis" userId="5f20adf3-492e-4e22-8d59-1b443793dbb5" providerId="ADAL" clId="{4873B378-14E2-F045-A260-9F954AD816F9}" dt="2024-04-12T23:41:44.096" v="5401" actId="12"/>
        <pc:sldMkLst>
          <pc:docMk/>
          <pc:sldMk cId="2291232259" sldId="354"/>
        </pc:sldMkLst>
        <pc:spChg chg="mod">
          <ac:chgData name="Mica Nicole Nellis" userId="5f20adf3-492e-4e22-8d59-1b443793dbb5" providerId="ADAL" clId="{4873B378-14E2-F045-A260-9F954AD816F9}" dt="2024-04-12T02:02:38.653" v="2741" actId="1076"/>
          <ac:spMkLst>
            <pc:docMk/>
            <pc:sldMk cId="2291232259" sldId="354"/>
            <ac:spMk id="2" creationId="{28C1C774-E538-4CD4-AF07-9C04357E0F25}"/>
          </ac:spMkLst>
        </pc:spChg>
        <pc:spChg chg="add del">
          <ac:chgData name="Mica Nicole Nellis" userId="5f20adf3-492e-4e22-8d59-1b443793dbb5" providerId="ADAL" clId="{4873B378-14E2-F045-A260-9F954AD816F9}" dt="2024-04-12T01:45:46.778" v="1963" actId="478"/>
          <ac:spMkLst>
            <pc:docMk/>
            <pc:sldMk cId="2291232259" sldId="354"/>
            <ac:spMk id="5" creationId="{DA43CF3E-5C0B-7204-23A3-8BBDC54A3A17}"/>
          </ac:spMkLst>
        </pc:spChg>
        <pc:spChg chg="add mod">
          <ac:chgData name="Mica Nicole Nellis" userId="5f20adf3-492e-4e22-8d59-1b443793dbb5" providerId="ADAL" clId="{4873B378-14E2-F045-A260-9F954AD816F9}" dt="2024-04-12T23:41:24.428" v="5384" actId="12"/>
          <ac:spMkLst>
            <pc:docMk/>
            <pc:sldMk cId="2291232259" sldId="354"/>
            <ac:spMk id="8" creationId="{A690D82F-136A-A948-37A0-7B738566F5D6}"/>
          </ac:spMkLst>
        </pc:spChg>
        <pc:spChg chg="add mod">
          <ac:chgData name="Mica Nicole Nellis" userId="5f20adf3-492e-4e22-8d59-1b443793dbb5" providerId="ADAL" clId="{4873B378-14E2-F045-A260-9F954AD816F9}" dt="2024-04-12T23:41:44.096" v="5401" actId="12"/>
          <ac:spMkLst>
            <pc:docMk/>
            <pc:sldMk cId="2291232259" sldId="354"/>
            <ac:spMk id="10" creationId="{C56C8F42-A128-27BB-697C-2FE9741AFFEF}"/>
          </ac:spMkLst>
        </pc:spChg>
      </pc:sldChg>
      <pc:sldChg chg="addSp modSp add">
        <pc:chgData name="Mica Nicole Nellis" userId="5f20adf3-492e-4e22-8d59-1b443793dbb5" providerId="ADAL" clId="{4873B378-14E2-F045-A260-9F954AD816F9}" dt="2024-04-12T23:40:58.492" v="5368" actId="12"/>
        <pc:sldMkLst>
          <pc:docMk/>
          <pc:sldMk cId="3811289939" sldId="355"/>
        </pc:sldMkLst>
        <pc:spChg chg="mod">
          <ac:chgData name="Mica Nicole Nellis" userId="5f20adf3-492e-4e22-8d59-1b443793dbb5" providerId="ADAL" clId="{4873B378-14E2-F045-A260-9F954AD816F9}" dt="2024-04-12T00:43:24.887" v="941" actId="20577"/>
          <ac:spMkLst>
            <pc:docMk/>
            <pc:sldMk cId="3811289939" sldId="355"/>
            <ac:spMk id="2" creationId="{28C1C774-E538-4CD4-AF07-9C04357E0F25}"/>
          </ac:spMkLst>
        </pc:spChg>
        <pc:spChg chg="mod">
          <ac:chgData name="Mica Nicole Nellis" userId="5f20adf3-492e-4e22-8d59-1b443793dbb5" providerId="ADAL" clId="{4873B378-14E2-F045-A260-9F954AD816F9}" dt="2024-04-12T23:40:58.492" v="5368" actId="12"/>
          <ac:spMkLst>
            <pc:docMk/>
            <pc:sldMk cId="3811289939" sldId="355"/>
            <ac:spMk id="3" creationId="{19FA93F0-6C6D-D1DA-7E3E-59ABD4633B2C}"/>
          </ac:spMkLst>
        </pc:spChg>
        <pc:spChg chg="add mod">
          <ac:chgData name="Mica Nicole Nellis" userId="5f20adf3-492e-4e22-8d59-1b443793dbb5" providerId="ADAL" clId="{4873B378-14E2-F045-A260-9F954AD816F9}" dt="2024-04-12T23:40:29.215" v="5336" actId="12"/>
          <ac:spMkLst>
            <pc:docMk/>
            <pc:sldMk cId="3811289939" sldId="355"/>
            <ac:spMk id="5" creationId="{569D4150-6E4D-6212-1BCF-1C5E8DB29CC1}"/>
          </ac:spMkLst>
        </pc:spChg>
      </pc:sldChg>
      <pc:sldChg chg="addSp modSp add">
        <pc:chgData name="Mica Nicole Nellis" userId="5f20adf3-492e-4e22-8d59-1b443793dbb5" providerId="ADAL" clId="{4873B378-14E2-F045-A260-9F954AD816F9}" dt="2024-04-12T23:42:40.257" v="5446" actId="12"/>
        <pc:sldMkLst>
          <pc:docMk/>
          <pc:sldMk cId="1551621220" sldId="356"/>
        </pc:sldMkLst>
        <pc:spChg chg="mod">
          <ac:chgData name="Mica Nicole Nellis" userId="5f20adf3-492e-4e22-8d59-1b443793dbb5" providerId="ADAL" clId="{4873B378-14E2-F045-A260-9F954AD816F9}" dt="2024-04-12T00:43:39.477" v="971" actId="20577"/>
          <ac:spMkLst>
            <pc:docMk/>
            <pc:sldMk cId="1551621220" sldId="356"/>
            <ac:spMk id="2" creationId="{28C1C774-E538-4CD4-AF07-9C04357E0F25}"/>
          </ac:spMkLst>
        </pc:spChg>
        <pc:spChg chg="add mod">
          <ac:chgData name="Mica Nicole Nellis" userId="5f20adf3-492e-4e22-8d59-1b443793dbb5" providerId="ADAL" clId="{4873B378-14E2-F045-A260-9F954AD816F9}" dt="2024-04-12T23:42:16.079" v="5422" actId="1076"/>
          <ac:spMkLst>
            <pc:docMk/>
            <pc:sldMk cId="1551621220" sldId="356"/>
            <ac:spMk id="5" creationId="{A595F61D-0072-68CF-7517-DA1E817C810F}"/>
          </ac:spMkLst>
        </pc:spChg>
        <pc:spChg chg="mod">
          <ac:chgData name="Mica Nicole Nellis" userId="5f20adf3-492e-4e22-8d59-1b443793dbb5" providerId="ADAL" clId="{4873B378-14E2-F045-A260-9F954AD816F9}" dt="2024-04-12T23:42:40.257" v="5446" actId="12"/>
          <ac:spMkLst>
            <pc:docMk/>
            <pc:sldMk cId="1551621220" sldId="356"/>
            <ac:spMk id="8" creationId="{387B42F8-89B2-3A26-FC33-40E5C319E900}"/>
          </ac:spMkLst>
        </pc:spChg>
      </pc:sldChg>
      <pc:sldChg chg="addSp modSp add">
        <pc:chgData name="Mica Nicole Nellis" userId="5f20adf3-492e-4e22-8d59-1b443793dbb5" providerId="ADAL" clId="{4873B378-14E2-F045-A260-9F954AD816F9}" dt="2024-04-12T23:37:56.055" v="5211" actId="20577"/>
        <pc:sldMkLst>
          <pc:docMk/>
          <pc:sldMk cId="3475793506" sldId="357"/>
        </pc:sldMkLst>
        <pc:spChg chg="mod">
          <ac:chgData name="Mica Nicole Nellis" userId="5f20adf3-492e-4e22-8d59-1b443793dbb5" providerId="ADAL" clId="{4873B378-14E2-F045-A260-9F954AD816F9}" dt="2024-04-12T00:43:56.725" v="1006" actId="20577"/>
          <ac:spMkLst>
            <pc:docMk/>
            <pc:sldMk cId="3475793506" sldId="357"/>
            <ac:spMk id="2" creationId="{28C1C774-E538-4CD4-AF07-9C04357E0F25}"/>
          </ac:spMkLst>
        </pc:spChg>
        <pc:spChg chg="add">
          <ac:chgData name="Mica Nicole Nellis" userId="5f20adf3-492e-4e22-8d59-1b443793dbb5" providerId="ADAL" clId="{4873B378-14E2-F045-A260-9F954AD816F9}" dt="2024-04-12T00:47:36.016" v="1025" actId="22"/>
          <ac:spMkLst>
            <pc:docMk/>
            <pc:sldMk cId="3475793506" sldId="357"/>
            <ac:spMk id="5" creationId="{AFF2CDF4-7F10-6D19-4BBC-29A480729B24}"/>
          </ac:spMkLst>
        </pc:spChg>
        <pc:spChg chg="mod">
          <ac:chgData name="Mica Nicole Nellis" userId="5f20adf3-492e-4e22-8d59-1b443793dbb5" providerId="ADAL" clId="{4873B378-14E2-F045-A260-9F954AD816F9}" dt="2024-04-12T23:36:57.024" v="5176" actId="12"/>
          <ac:spMkLst>
            <pc:docMk/>
            <pc:sldMk cId="3475793506" sldId="357"/>
            <ac:spMk id="8" creationId="{7F60ECD1-706A-4250-9312-40469955A431}"/>
          </ac:spMkLst>
        </pc:spChg>
        <pc:spChg chg="mod">
          <ac:chgData name="Mica Nicole Nellis" userId="5f20adf3-492e-4e22-8d59-1b443793dbb5" providerId="ADAL" clId="{4873B378-14E2-F045-A260-9F954AD816F9}" dt="2024-04-12T23:37:56.055" v="5211" actId="20577"/>
          <ac:spMkLst>
            <pc:docMk/>
            <pc:sldMk cId="3475793506" sldId="357"/>
            <ac:spMk id="9" creationId="{E2BF9A57-4B68-42B5-91CB-24C486BE4170}"/>
          </ac:spMkLst>
        </pc:spChg>
      </pc:sldChg>
      <pc:sldChg chg="delSp modSp add">
        <pc:chgData name="Mica Nicole Nellis" userId="5f20adf3-492e-4e22-8d59-1b443793dbb5" providerId="ADAL" clId="{4873B378-14E2-F045-A260-9F954AD816F9}" dt="2024-04-12T00:54:10.099" v="1111" actId="478"/>
        <pc:sldMkLst>
          <pc:docMk/>
          <pc:sldMk cId="3417753404" sldId="358"/>
        </pc:sldMkLst>
        <pc:spChg chg="mod">
          <ac:chgData name="Mica Nicole Nellis" userId="5f20adf3-492e-4e22-8d59-1b443793dbb5" providerId="ADAL" clId="{4873B378-14E2-F045-A260-9F954AD816F9}" dt="2024-04-12T00:50:53.540" v="1069" actId="20577"/>
          <ac:spMkLst>
            <pc:docMk/>
            <pc:sldMk cId="3417753404" sldId="358"/>
            <ac:spMk id="2" creationId="{28C1C774-E538-4CD4-AF07-9C04357E0F25}"/>
          </ac:spMkLst>
        </pc:spChg>
        <pc:spChg chg="mod">
          <ac:chgData name="Mica Nicole Nellis" userId="5f20adf3-492e-4e22-8d59-1b443793dbb5" providerId="ADAL" clId="{4873B378-14E2-F045-A260-9F954AD816F9}" dt="2024-04-12T00:50:06.850" v="1040" actId="20577"/>
          <ac:spMkLst>
            <pc:docMk/>
            <pc:sldMk cId="3417753404" sldId="358"/>
            <ac:spMk id="5" creationId="{F355B6DF-DEA1-4C62-EA08-8B4A23868425}"/>
          </ac:spMkLst>
        </pc:spChg>
        <pc:spChg chg="del">
          <ac:chgData name="Mica Nicole Nellis" userId="5f20adf3-492e-4e22-8d59-1b443793dbb5" providerId="ADAL" clId="{4873B378-14E2-F045-A260-9F954AD816F9}" dt="2024-04-12T00:54:10.099" v="1111" actId="478"/>
          <ac:spMkLst>
            <pc:docMk/>
            <pc:sldMk cId="3417753404" sldId="358"/>
            <ac:spMk id="15" creationId="{E65EC7BC-A5BD-4E4D-81F9-BE3535BD9999}"/>
          </ac:spMkLst>
        </pc:spChg>
      </pc:sldChg>
      <pc:sldChg chg="addSp modSp add">
        <pc:chgData name="Mica Nicole Nellis" userId="5f20adf3-492e-4e22-8d59-1b443793dbb5" providerId="ADAL" clId="{4873B378-14E2-F045-A260-9F954AD816F9}" dt="2024-04-12T23:35:16.588" v="5124" actId="20577"/>
        <pc:sldMkLst>
          <pc:docMk/>
          <pc:sldMk cId="2997672094" sldId="359"/>
        </pc:sldMkLst>
        <pc:spChg chg="add mod">
          <ac:chgData name="Mica Nicole Nellis" userId="5f20adf3-492e-4e22-8d59-1b443793dbb5" providerId="ADAL" clId="{4873B378-14E2-F045-A260-9F954AD816F9}" dt="2024-04-12T05:43:46.280" v="4668" actId="20577"/>
          <ac:spMkLst>
            <pc:docMk/>
            <pc:sldMk cId="2997672094" sldId="359"/>
            <ac:spMk id="6" creationId="{029A43A4-FEBC-211B-3EEA-19EC94290AFD}"/>
          </ac:spMkLst>
        </pc:spChg>
        <pc:spChg chg="mod">
          <ac:chgData name="Mica Nicole Nellis" userId="5f20adf3-492e-4e22-8d59-1b443793dbb5" providerId="ADAL" clId="{4873B378-14E2-F045-A260-9F954AD816F9}" dt="2024-04-12T23:35:16.588" v="5124" actId="20577"/>
          <ac:spMkLst>
            <pc:docMk/>
            <pc:sldMk cId="2997672094" sldId="359"/>
            <ac:spMk id="7" creationId="{5E71A313-F36E-40B8-A90B-1538FAA36B65}"/>
          </ac:spMkLst>
        </pc:spChg>
        <pc:graphicFrameChg chg="add mod">
          <ac:chgData name="Mica Nicole Nellis" userId="5f20adf3-492e-4e22-8d59-1b443793dbb5" providerId="ADAL" clId="{4873B378-14E2-F045-A260-9F954AD816F9}" dt="2024-04-12T04:59:16.941" v="2983" actId="1076"/>
          <ac:graphicFrameMkLst>
            <pc:docMk/>
            <pc:sldMk cId="2997672094" sldId="359"/>
            <ac:graphicFrameMk id="3" creationId="{BEEBEB2D-4EB0-7202-4E3B-C56DF251C657}"/>
          </ac:graphicFrameMkLst>
        </pc:graphicFrameChg>
      </pc:sldChg>
      <pc:sldChg chg="modSp add del ord">
        <pc:chgData name="Mica Nicole Nellis" userId="5f20adf3-492e-4e22-8d59-1b443793dbb5" providerId="ADAL" clId="{4873B378-14E2-F045-A260-9F954AD816F9}" dt="2024-04-12T23:35:02.873" v="5117" actId="20577"/>
        <pc:sldMkLst>
          <pc:docMk/>
          <pc:sldMk cId="242424855" sldId="360"/>
        </pc:sldMkLst>
        <pc:spChg chg="mod">
          <ac:chgData name="Mica Nicole Nellis" userId="5f20adf3-492e-4e22-8d59-1b443793dbb5" providerId="ADAL" clId="{4873B378-14E2-F045-A260-9F954AD816F9}" dt="2024-04-12T23:35:02.873" v="5117" actId="20577"/>
          <ac:spMkLst>
            <pc:docMk/>
            <pc:sldMk cId="242424855" sldId="360"/>
            <ac:spMk id="7" creationId="{5E71A313-F36E-40B8-A90B-1538FAA36B65}"/>
          </ac:spMkLst>
        </pc:spChg>
      </pc:sldChg>
      <pc:sldChg chg="modSp add">
        <pc:chgData name="Mica Nicole Nellis" userId="5f20adf3-492e-4e22-8d59-1b443793dbb5" providerId="ADAL" clId="{4873B378-14E2-F045-A260-9F954AD816F9}" dt="2024-04-12T01:03:39.804" v="1514" actId="20577"/>
        <pc:sldMkLst>
          <pc:docMk/>
          <pc:sldMk cId="4217560687" sldId="361"/>
        </pc:sldMkLst>
        <pc:spChg chg="mod">
          <ac:chgData name="Mica Nicole Nellis" userId="5f20adf3-492e-4e22-8d59-1b443793dbb5" providerId="ADAL" clId="{4873B378-14E2-F045-A260-9F954AD816F9}" dt="2024-04-12T01:03:39.804" v="1514" actId="20577"/>
          <ac:spMkLst>
            <pc:docMk/>
            <pc:sldMk cId="4217560687" sldId="361"/>
            <ac:spMk id="7" creationId="{5E71A313-F36E-40B8-A90B-1538FAA36B65}"/>
          </ac:spMkLst>
        </pc:spChg>
      </pc:sldChg>
      <pc:sldChg chg="addSp modSp add del">
        <pc:chgData name="Mica Nicole Nellis" userId="5f20adf3-492e-4e22-8d59-1b443793dbb5" providerId="ADAL" clId="{4873B378-14E2-F045-A260-9F954AD816F9}" dt="2024-04-21T23:16:57.606" v="5587" actId="2696"/>
        <pc:sldMkLst>
          <pc:docMk/>
          <pc:sldMk cId="1667075535" sldId="362"/>
        </pc:sldMkLst>
        <pc:spChg chg="mod">
          <ac:chgData name="Mica Nicole Nellis" userId="5f20adf3-492e-4e22-8d59-1b443793dbb5" providerId="ADAL" clId="{4873B378-14E2-F045-A260-9F954AD816F9}" dt="2024-04-12T05:47:09.663" v="4707" actId="20577"/>
          <ac:spMkLst>
            <pc:docMk/>
            <pc:sldMk cId="1667075535" sldId="362"/>
            <ac:spMk id="7" creationId="{5E71A313-F36E-40B8-A90B-1538FAA36B65}"/>
          </ac:spMkLst>
        </pc:spChg>
        <pc:graphicFrameChg chg="add modGraphic">
          <ac:chgData name="Mica Nicole Nellis" userId="5f20adf3-492e-4e22-8d59-1b443793dbb5" providerId="ADAL" clId="{4873B378-14E2-F045-A260-9F954AD816F9}" dt="2024-04-12T05:42:02.928" v="4606" actId="22"/>
          <ac:graphicFrameMkLst>
            <pc:docMk/>
            <pc:sldMk cId="1667075535" sldId="362"/>
            <ac:graphicFrameMk id="3" creationId="{446A8915-751F-336C-0519-E77B9BC59752}"/>
          </ac:graphicFrameMkLst>
        </pc:graphicFrameChg>
      </pc:sldChg>
      <pc:sldChg chg="addSp delSp modSp add del">
        <pc:chgData name="Mica Nicole Nellis" userId="5f20adf3-492e-4e22-8d59-1b443793dbb5" providerId="ADAL" clId="{4873B378-14E2-F045-A260-9F954AD816F9}" dt="2024-04-21T23:17:14.827" v="5589" actId="2696"/>
        <pc:sldMkLst>
          <pc:docMk/>
          <pc:sldMk cId="2507743873" sldId="363"/>
        </pc:sldMkLst>
        <pc:spChg chg="add del">
          <ac:chgData name="Mica Nicole Nellis" userId="5f20adf3-492e-4e22-8d59-1b443793dbb5" providerId="ADAL" clId="{4873B378-14E2-F045-A260-9F954AD816F9}" dt="2024-04-12T05:44:17.285" v="4670" actId="22"/>
          <ac:spMkLst>
            <pc:docMk/>
            <pc:sldMk cId="2507743873" sldId="363"/>
            <ac:spMk id="3" creationId="{F53D1B35-8FC1-7703-F002-F78B0375A764}"/>
          </ac:spMkLst>
        </pc:spChg>
        <pc:spChg chg="mod">
          <ac:chgData name="Mica Nicole Nellis" userId="5f20adf3-492e-4e22-8d59-1b443793dbb5" providerId="ADAL" clId="{4873B378-14E2-F045-A260-9F954AD816F9}" dt="2024-04-12T05:47:01.206" v="4701" actId="20577"/>
          <ac:spMkLst>
            <pc:docMk/>
            <pc:sldMk cId="2507743873" sldId="363"/>
            <ac:spMk id="7" creationId="{5E71A313-F36E-40B8-A90B-1538FAA36B65}"/>
          </ac:spMkLst>
        </pc:spChg>
        <pc:graphicFrameChg chg="add mod modGraphic">
          <ac:chgData name="Mica Nicole Nellis" userId="5f20adf3-492e-4e22-8d59-1b443793dbb5" providerId="ADAL" clId="{4873B378-14E2-F045-A260-9F954AD816F9}" dt="2024-04-12T05:46:51.542" v="4694" actId="207"/>
          <ac:graphicFrameMkLst>
            <pc:docMk/>
            <pc:sldMk cId="2507743873" sldId="363"/>
            <ac:graphicFrameMk id="8" creationId="{FCF4628E-C976-99FD-CADB-AAEBA128F095}"/>
          </ac:graphicFrameMkLst>
        </pc:graphicFrameChg>
      </pc:sldChg>
      <pc:sldChg chg="modSp add">
        <pc:chgData name="Mica Nicole Nellis" userId="5f20adf3-492e-4e22-8d59-1b443793dbb5" providerId="ADAL" clId="{4873B378-14E2-F045-A260-9F954AD816F9}" dt="2024-04-12T23:35:26.752" v="5130" actId="20577"/>
        <pc:sldMkLst>
          <pc:docMk/>
          <pc:sldMk cId="2274767236" sldId="364"/>
        </pc:sldMkLst>
        <pc:spChg chg="mod">
          <ac:chgData name="Mica Nicole Nellis" userId="5f20adf3-492e-4e22-8d59-1b443793dbb5" providerId="ADAL" clId="{4873B378-14E2-F045-A260-9F954AD816F9}" dt="2024-04-12T05:47:55.007" v="4709" actId="2711"/>
          <ac:spMkLst>
            <pc:docMk/>
            <pc:sldMk cId="2274767236" sldId="364"/>
            <ac:spMk id="2" creationId="{0E8F1A82-AF73-FE31-0B32-6B4553BF1CD6}"/>
          </ac:spMkLst>
        </pc:spChg>
        <pc:spChg chg="mod">
          <ac:chgData name="Mica Nicole Nellis" userId="5f20adf3-492e-4e22-8d59-1b443793dbb5" providerId="ADAL" clId="{4873B378-14E2-F045-A260-9F954AD816F9}" dt="2024-04-12T05:47:39.355" v="4708" actId="2711"/>
          <ac:spMkLst>
            <pc:docMk/>
            <pc:sldMk cId="2274767236" sldId="364"/>
            <ac:spMk id="3" creationId="{01AEA504-6526-D4FC-8E0F-19245FCA0ABB}"/>
          </ac:spMkLst>
        </pc:spChg>
        <pc:spChg chg="mod">
          <ac:chgData name="Mica Nicole Nellis" userId="5f20adf3-492e-4e22-8d59-1b443793dbb5" providerId="ADAL" clId="{4873B378-14E2-F045-A260-9F954AD816F9}" dt="2024-04-12T23:35:26.752" v="5130" actId="20577"/>
          <ac:spMkLst>
            <pc:docMk/>
            <pc:sldMk cId="2274767236" sldId="364"/>
            <ac:spMk id="7" creationId="{5E71A313-F36E-40B8-A90B-1538FAA36B65}"/>
          </ac:spMkLst>
        </pc:spChg>
      </pc:sldChg>
      <pc:sldChg chg="addSp delSp modSp add">
        <pc:chgData name="Mica Nicole Nellis" userId="5f20adf3-492e-4e22-8d59-1b443793dbb5" providerId="ADAL" clId="{4873B378-14E2-F045-A260-9F954AD816F9}" dt="2024-04-12T23:46:02.532" v="5467" actId="1076"/>
        <pc:sldMkLst>
          <pc:docMk/>
          <pc:sldMk cId="4286094377" sldId="365"/>
        </pc:sldMkLst>
        <pc:spChg chg="mod">
          <ac:chgData name="Mica Nicole Nellis" userId="5f20adf3-492e-4e22-8d59-1b443793dbb5" providerId="ADAL" clId="{4873B378-14E2-F045-A260-9F954AD816F9}" dt="2024-04-12T01:09:22.899" v="1693" actId="20577"/>
          <ac:spMkLst>
            <pc:docMk/>
            <pc:sldMk cId="4286094377" sldId="365"/>
            <ac:spMk id="2" creationId="{28C1C774-E538-4CD4-AF07-9C04357E0F25}"/>
          </ac:spMkLst>
        </pc:spChg>
        <pc:spChg chg="del">
          <ac:chgData name="Mica Nicole Nellis" userId="5f20adf3-492e-4e22-8d59-1b443793dbb5" providerId="ADAL" clId="{4873B378-14E2-F045-A260-9F954AD816F9}" dt="2024-04-12T01:14:09.288" v="1717" actId="478"/>
          <ac:spMkLst>
            <pc:docMk/>
            <pc:sldMk cId="4286094377" sldId="365"/>
            <ac:spMk id="15" creationId="{E65EC7BC-A5BD-4E4D-81F9-BE3535BD9999}"/>
          </ac:spMkLst>
        </pc:spChg>
        <pc:picChg chg="add mod">
          <ac:chgData name="Mica Nicole Nellis" userId="5f20adf3-492e-4e22-8d59-1b443793dbb5" providerId="ADAL" clId="{4873B378-14E2-F045-A260-9F954AD816F9}" dt="2024-04-12T01:14:15.629" v="1720" actId="1076"/>
          <ac:picMkLst>
            <pc:docMk/>
            <pc:sldMk cId="4286094377" sldId="365"/>
            <ac:picMk id="7" creationId="{A06D6BDA-9BB5-97D5-13ED-0A7CB521494C}"/>
          </ac:picMkLst>
        </pc:picChg>
        <pc:picChg chg="add mod modCrop">
          <ac:chgData name="Mica Nicole Nellis" userId="5f20adf3-492e-4e22-8d59-1b443793dbb5" providerId="ADAL" clId="{4873B378-14E2-F045-A260-9F954AD816F9}" dt="2024-04-12T23:46:02.532" v="5467" actId="1076"/>
          <ac:picMkLst>
            <pc:docMk/>
            <pc:sldMk cId="4286094377" sldId="365"/>
            <ac:picMk id="8" creationId="{D3D0F0B6-0D6C-DD50-C07F-9E8FBFF0D2F2}"/>
          </ac:picMkLst>
        </pc:picChg>
      </pc:sldChg>
      <pc:sldChg chg="addSp delSp modSp add">
        <pc:chgData name="Mica Nicole Nellis" userId="5f20adf3-492e-4e22-8d59-1b443793dbb5" providerId="ADAL" clId="{4873B378-14E2-F045-A260-9F954AD816F9}" dt="2024-04-12T23:44:50.766" v="5459" actId="1076"/>
        <pc:sldMkLst>
          <pc:docMk/>
          <pc:sldMk cId="1749924512" sldId="366"/>
        </pc:sldMkLst>
        <pc:spChg chg="mod">
          <ac:chgData name="Mica Nicole Nellis" userId="5f20adf3-492e-4e22-8d59-1b443793dbb5" providerId="ADAL" clId="{4873B378-14E2-F045-A260-9F954AD816F9}" dt="2024-04-12T01:09:33.137" v="1702" actId="20577"/>
          <ac:spMkLst>
            <pc:docMk/>
            <pc:sldMk cId="1749924512" sldId="366"/>
            <ac:spMk id="2" creationId="{28C1C774-E538-4CD4-AF07-9C04357E0F25}"/>
          </ac:spMkLst>
        </pc:spChg>
        <pc:spChg chg="del">
          <ac:chgData name="Mica Nicole Nellis" userId="5f20adf3-492e-4e22-8d59-1b443793dbb5" providerId="ADAL" clId="{4873B378-14E2-F045-A260-9F954AD816F9}" dt="2024-04-12T01:17:08.090" v="1730" actId="478"/>
          <ac:spMkLst>
            <pc:docMk/>
            <pc:sldMk cId="1749924512" sldId="366"/>
            <ac:spMk id="15" creationId="{E65EC7BC-A5BD-4E4D-81F9-BE3535BD9999}"/>
          </ac:spMkLst>
        </pc:spChg>
        <pc:picChg chg="add mod">
          <ac:chgData name="Mica Nicole Nellis" userId="5f20adf3-492e-4e22-8d59-1b443793dbb5" providerId="ADAL" clId="{4873B378-14E2-F045-A260-9F954AD816F9}" dt="2024-04-12T23:44:07.029" v="5451" actId="1076"/>
          <ac:picMkLst>
            <pc:docMk/>
            <pc:sldMk cId="1749924512" sldId="366"/>
            <ac:picMk id="7" creationId="{CDEF1981-0D1F-922E-9440-E6BF7F5B1CC8}"/>
          </ac:picMkLst>
        </pc:picChg>
        <pc:picChg chg="add mod modCrop">
          <ac:chgData name="Mica Nicole Nellis" userId="5f20adf3-492e-4e22-8d59-1b443793dbb5" providerId="ADAL" clId="{4873B378-14E2-F045-A260-9F954AD816F9}" dt="2024-04-12T23:44:50.766" v="5459" actId="1076"/>
          <ac:picMkLst>
            <pc:docMk/>
            <pc:sldMk cId="1749924512" sldId="366"/>
            <ac:picMk id="8" creationId="{C379DB8E-9D4B-BBBE-2352-799F2E1EB821}"/>
          </ac:picMkLst>
        </pc:picChg>
      </pc:sldChg>
      <pc:sldChg chg="addSp delSp modSp add">
        <pc:chgData name="Mica Nicole Nellis" userId="5f20adf3-492e-4e22-8d59-1b443793dbb5" providerId="ADAL" clId="{4873B378-14E2-F045-A260-9F954AD816F9}" dt="2024-04-12T23:58:18.618" v="5567" actId="1076"/>
        <pc:sldMkLst>
          <pc:docMk/>
          <pc:sldMk cId="1254684860" sldId="367"/>
        </pc:sldMkLst>
        <pc:spChg chg="mod">
          <ac:chgData name="Mica Nicole Nellis" userId="5f20adf3-492e-4e22-8d59-1b443793dbb5" providerId="ADAL" clId="{4873B378-14E2-F045-A260-9F954AD816F9}" dt="2024-04-12T01:09:42.897" v="1705" actId="20577"/>
          <ac:spMkLst>
            <pc:docMk/>
            <pc:sldMk cId="1254684860" sldId="367"/>
            <ac:spMk id="2" creationId="{28C1C774-E538-4CD4-AF07-9C04357E0F25}"/>
          </ac:spMkLst>
        </pc:spChg>
        <pc:spChg chg="mod">
          <ac:chgData name="Mica Nicole Nellis" userId="5f20adf3-492e-4e22-8d59-1b443793dbb5" providerId="ADAL" clId="{4873B378-14E2-F045-A260-9F954AD816F9}" dt="2024-04-12T23:53:53.585" v="5532" actId="1076"/>
          <ac:spMkLst>
            <pc:docMk/>
            <pc:sldMk cId="1254684860" sldId="367"/>
            <ac:spMk id="9" creationId="{E9235679-7953-5D2B-E684-D61508C25A7D}"/>
          </ac:spMkLst>
        </pc:spChg>
        <pc:spChg chg="mod">
          <ac:chgData name="Mica Nicole Nellis" userId="5f20adf3-492e-4e22-8d59-1b443793dbb5" providerId="ADAL" clId="{4873B378-14E2-F045-A260-9F954AD816F9}" dt="2024-04-12T23:54:18.633" v="5536" actId="1076"/>
          <ac:spMkLst>
            <pc:docMk/>
            <pc:sldMk cId="1254684860" sldId="367"/>
            <ac:spMk id="10" creationId="{7CCAF723-D2BD-D768-8303-07C991AD4150}"/>
          </ac:spMkLst>
        </pc:spChg>
        <pc:spChg chg="mod">
          <ac:chgData name="Mica Nicole Nellis" userId="5f20adf3-492e-4e22-8d59-1b443793dbb5" providerId="ADAL" clId="{4873B378-14E2-F045-A260-9F954AD816F9}" dt="2024-04-12T23:55:37.610" v="5548" actId="1076"/>
          <ac:spMkLst>
            <pc:docMk/>
            <pc:sldMk cId="1254684860" sldId="367"/>
            <ac:spMk id="11" creationId="{201A589A-C0D0-CF08-DF06-8B633774764D}"/>
          </ac:spMkLst>
        </pc:spChg>
        <pc:spChg chg="mod">
          <ac:chgData name="Mica Nicole Nellis" userId="5f20adf3-492e-4e22-8d59-1b443793dbb5" providerId="ADAL" clId="{4873B378-14E2-F045-A260-9F954AD816F9}" dt="2024-04-12T23:55:12.114" v="5544" actId="1076"/>
          <ac:spMkLst>
            <pc:docMk/>
            <pc:sldMk cId="1254684860" sldId="367"/>
            <ac:spMk id="12" creationId="{8457D8DD-20C5-40AB-B2D5-47106F003A20}"/>
          </ac:spMkLst>
        </pc:spChg>
        <pc:spChg chg="mod">
          <ac:chgData name="Mica Nicole Nellis" userId="5f20adf3-492e-4e22-8d59-1b443793dbb5" providerId="ADAL" clId="{4873B378-14E2-F045-A260-9F954AD816F9}" dt="2024-04-12T23:56:19.682" v="5557" actId="688"/>
          <ac:spMkLst>
            <pc:docMk/>
            <pc:sldMk cId="1254684860" sldId="367"/>
            <ac:spMk id="13" creationId="{0D601713-C057-FE7D-DDA6-FC196347526B}"/>
          </ac:spMkLst>
        </pc:spChg>
        <pc:spChg chg="mod">
          <ac:chgData name="Mica Nicole Nellis" userId="5f20adf3-492e-4e22-8d59-1b443793dbb5" providerId="ADAL" clId="{4873B378-14E2-F045-A260-9F954AD816F9}" dt="2024-04-12T23:55:25.621" v="5546" actId="1076"/>
          <ac:spMkLst>
            <pc:docMk/>
            <pc:sldMk cId="1254684860" sldId="367"/>
            <ac:spMk id="14" creationId="{B57BA072-9A7C-E287-9508-BF13EEDA9520}"/>
          </ac:spMkLst>
        </pc:spChg>
        <pc:spChg chg="mod">
          <ac:chgData name="Mica Nicole Nellis" userId="5f20adf3-492e-4e22-8d59-1b443793dbb5" providerId="ADAL" clId="{4873B378-14E2-F045-A260-9F954AD816F9}" dt="2024-04-12T23:56:32.057" v="5559" actId="1076"/>
          <ac:spMkLst>
            <pc:docMk/>
            <pc:sldMk cId="1254684860" sldId="367"/>
            <ac:spMk id="15" creationId="{7DA03718-929B-FFBB-058F-5FE65FB45067}"/>
          </ac:spMkLst>
        </pc:spChg>
        <pc:spChg chg="del">
          <ac:chgData name="Mica Nicole Nellis" userId="5f20adf3-492e-4e22-8d59-1b443793dbb5" providerId="ADAL" clId="{4873B378-14E2-F045-A260-9F954AD816F9}" dt="2024-04-12T01:17:01.864" v="1729" actId="478"/>
          <ac:spMkLst>
            <pc:docMk/>
            <pc:sldMk cId="1254684860" sldId="367"/>
            <ac:spMk id="15" creationId="{E65EC7BC-A5BD-4E4D-81F9-BE3535BD9999}"/>
          </ac:spMkLst>
        </pc:spChg>
        <pc:spChg chg="mod">
          <ac:chgData name="Mica Nicole Nellis" userId="5f20adf3-492e-4e22-8d59-1b443793dbb5" providerId="ADAL" clId="{4873B378-14E2-F045-A260-9F954AD816F9}" dt="2024-04-12T23:53:46.183" v="5530" actId="1076"/>
          <ac:spMkLst>
            <pc:docMk/>
            <pc:sldMk cId="1254684860" sldId="367"/>
            <ac:spMk id="17" creationId="{4AD3105C-4E61-E5FE-62F1-BCB5928634A6}"/>
          </ac:spMkLst>
        </pc:spChg>
        <pc:spChg chg="mod">
          <ac:chgData name="Mica Nicole Nellis" userId="5f20adf3-492e-4e22-8d59-1b443793dbb5" providerId="ADAL" clId="{4873B378-14E2-F045-A260-9F954AD816F9}" dt="2024-04-12T23:54:23.306" v="5537" actId="1076"/>
          <ac:spMkLst>
            <pc:docMk/>
            <pc:sldMk cId="1254684860" sldId="367"/>
            <ac:spMk id="19" creationId="{65C0F133-7969-D0DD-C940-976722DF5307}"/>
          </ac:spMkLst>
        </pc:spChg>
        <pc:spChg chg="mod">
          <ac:chgData name="Mica Nicole Nellis" userId="5f20adf3-492e-4e22-8d59-1b443793dbb5" providerId="ADAL" clId="{4873B378-14E2-F045-A260-9F954AD816F9}" dt="2024-04-12T23:55:19.082" v="5545" actId="1076"/>
          <ac:spMkLst>
            <pc:docMk/>
            <pc:sldMk cId="1254684860" sldId="367"/>
            <ac:spMk id="20" creationId="{6FF00E97-F3AA-546D-BC82-F0B00DC2C48D}"/>
          </ac:spMkLst>
        </pc:spChg>
        <pc:spChg chg="mod">
          <ac:chgData name="Mica Nicole Nellis" userId="5f20adf3-492e-4e22-8d59-1b443793dbb5" providerId="ADAL" clId="{4873B378-14E2-F045-A260-9F954AD816F9}" dt="2024-04-12T23:56:36.561" v="5560" actId="1076"/>
          <ac:spMkLst>
            <pc:docMk/>
            <pc:sldMk cId="1254684860" sldId="367"/>
            <ac:spMk id="21" creationId="{C9BEF86F-8BDA-C9CC-FABC-7A18E41A551B}"/>
          </ac:spMkLst>
        </pc:spChg>
        <pc:spChg chg="mod">
          <ac:chgData name="Mica Nicole Nellis" userId="5f20adf3-492e-4e22-8d59-1b443793dbb5" providerId="ADAL" clId="{4873B378-14E2-F045-A260-9F954AD816F9}" dt="2024-04-12T23:54:31.592" v="5538" actId="1076"/>
          <ac:spMkLst>
            <pc:docMk/>
            <pc:sldMk cId="1254684860" sldId="367"/>
            <ac:spMk id="22" creationId="{C36B61ED-5D49-3DC0-523D-9F228BD86EBC}"/>
          </ac:spMkLst>
        </pc:spChg>
        <pc:spChg chg="mod">
          <ac:chgData name="Mica Nicole Nellis" userId="5f20adf3-492e-4e22-8d59-1b443793dbb5" providerId="ADAL" clId="{4873B378-14E2-F045-A260-9F954AD816F9}" dt="2024-04-12T23:54:35.911" v="5539" actId="1076"/>
          <ac:spMkLst>
            <pc:docMk/>
            <pc:sldMk cId="1254684860" sldId="367"/>
            <ac:spMk id="23" creationId="{ACBF884D-8619-6F19-02D7-DFFBA12E91D7}"/>
          </ac:spMkLst>
        </pc:spChg>
        <pc:spChg chg="mod">
          <ac:chgData name="Mica Nicole Nellis" userId="5f20adf3-492e-4e22-8d59-1b443793dbb5" providerId="ADAL" clId="{4873B378-14E2-F045-A260-9F954AD816F9}" dt="2024-04-12T23:55:41.564" v="5549" actId="1076"/>
          <ac:spMkLst>
            <pc:docMk/>
            <pc:sldMk cId="1254684860" sldId="367"/>
            <ac:spMk id="24" creationId="{8A98FEDD-215E-45F9-EA0C-4C13B7163B96}"/>
          </ac:spMkLst>
        </pc:spChg>
        <pc:spChg chg="mod">
          <ac:chgData name="Mica Nicole Nellis" userId="5f20adf3-492e-4e22-8d59-1b443793dbb5" providerId="ADAL" clId="{4873B378-14E2-F045-A260-9F954AD816F9}" dt="2024-04-12T23:55:30.421" v="5547" actId="1076"/>
          <ac:spMkLst>
            <pc:docMk/>
            <pc:sldMk cId="1254684860" sldId="367"/>
            <ac:spMk id="25" creationId="{E02FB31E-43DE-BDE9-516F-BB3A144C154D}"/>
          </ac:spMkLst>
        </pc:spChg>
        <pc:spChg chg="mod">
          <ac:chgData name="Mica Nicole Nellis" userId="5f20adf3-492e-4e22-8d59-1b443793dbb5" providerId="ADAL" clId="{4873B378-14E2-F045-A260-9F954AD816F9}" dt="2024-04-12T23:56:24.504" v="5558" actId="1076"/>
          <ac:spMkLst>
            <pc:docMk/>
            <pc:sldMk cId="1254684860" sldId="367"/>
            <ac:spMk id="26" creationId="{B46C332E-7CCA-E7A7-93BD-FD14BE3DA9DB}"/>
          </ac:spMkLst>
        </pc:spChg>
        <pc:picChg chg="add mod">
          <ac:chgData name="Mica Nicole Nellis" userId="5f20adf3-492e-4e22-8d59-1b443793dbb5" providerId="ADAL" clId="{4873B378-14E2-F045-A260-9F954AD816F9}" dt="2024-04-12T01:16:56.808" v="1728" actId="1076"/>
          <ac:picMkLst>
            <pc:docMk/>
            <pc:sldMk cId="1254684860" sldId="367"/>
            <ac:picMk id="7" creationId="{F444D4F8-849A-3AFC-BAEF-6EEE4BC53E6B}"/>
          </ac:picMkLst>
        </pc:picChg>
        <pc:picChg chg="mod">
          <ac:chgData name="Mica Nicole Nellis" userId="5f20adf3-492e-4e22-8d59-1b443793dbb5" providerId="ADAL" clId="{4873B378-14E2-F045-A260-9F954AD816F9}" dt="2024-04-12T23:56:04.625" v="5554" actId="1076"/>
          <ac:picMkLst>
            <pc:docMk/>
            <pc:sldMk cId="1254684860" sldId="367"/>
            <ac:picMk id="8" creationId="{B6173F94-732D-1E04-AB3E-81929C0C7EED}"/>
          </ac:picMkLst>
        </pc:picChg>
        <pc:picChg chg="add del mod">
          <ac:chgData name="Mica Nicole Nellis" userId="5f20adf3-492e-4e22-8d59-1b443793dbb5" providerId="ADAL" clId="{4873B378-14E2-F045-A260-9F954AD816F9}" dt="2024-04-12T23:57:54.628" v="5563" actId="478"/>
          <ac:picMkLst>
            <pc:docMk/>
            <pc:sldMk cId="1254684860" sldId="367"/>
            <ac:picMk id="18" creationId="{0004ED0B-536B-7C69-AE6D-BFB7DD1552B0}"/>
          </ac:picMkLst>
        </pc:picChg>
        <pc:picChg chg="add mod">
          <ac:chgData name="Mica Nicole Nellis" userId="5f20adf3-492e-4e22-8d59-1b443793dbb5" providerId="ADAL" clId="{4873B378-14E2-F045-A260-9F954AD816F9}" dt="2024-04-12T23:58:18.618" v="5567" actId="1076"/>
          <ac:picMkLst>
            <pc:docMk/>
            <pc:sldMk cId="1254684860" sldId="367"/>
            <ac:picMk id="28" creationId="{43273EF3-0AA5-8766-9CF8-B865F83D9AD2}"/>
          </ac:picMkLst>
        </pc:picChg>
      </pc:sldChg>
      <pc:sldChg chg="addSp delSp modSp add">
        <pc:chgData name="Mica Nicole Nellis" userId="5f20adf3-492e-4e22-8d59-1b443793dbb5" providerId="ADAL" clId="{4873B378-14E2-F045-A260-9F954AD816F9}" dt="2024-04-12T23:46:34.392" v="5471" actId="1076"/>
        <pc:sldMkLst>
          <pc:docMk/>
          <pc:sldMk cId="2915520159" sldId="368"/>
        </pc:sldMkLst>
        <pc:spChg chg="mod">
          <ac:chgData name="Mica Nicole Nellis" userId="5f20adf3-492e-4e22-8d59-1b443793dbb5" providerId="ADAL" clId="{4873B378-14E2-F045-A260-9F954AD816F9}" dt="2024-04-12T01:09:48.385" v="1708" actId="20577"/>
          <ac:spMkLst>
            <pc:docMk/>
            <pc:sldMk cId="2915520159" sldId="368"/>
            <ac:spMk id="2" creationId="{28C1C774-E538-4CD4-AF07-9C04357E0F25}"/>
          </ac:spMkLst>
        </pc:spChg>
        <pc:spChg chg="del">
          <ac:chgData name="Mica Nicole Nellis" userId="5f20adf3-492e-4e22-8d59-1b443793dbb5" providerId="ADAL" clId="{4873B378-14E2-F045-A260-9F954AD816F9}" dt="2024-04-12T01:18:06.649" v="1736" actId="478"/>
          <ac:spMkLst>
            <pc:docMk/>
            <pc:sldMk cId="2915520159" sldId="368"/>
            <ac:spMk id="15" creationId="{E65EC7BC-A5BD-4E4D-81F9-BE3535BD9999}"/>
          </ac:spMkLst>
        </pc:spChg>
        <pc:picChg chg="add mod ord">
          <ac:chgData name="Mica Nicole Nellis" userId="5f20adf3-492e-4e22-8d59-1b443793dbb5" providerId="ADAL" clId="{4873B378-14E2-F045-A260-9F954AD816F9}" dt="2024-04-12T01:21:40.210" v="1761" actId="14100"/>
          <ac:picMkLst>
            <pc:docMk/>
            <pc:sldMk cId="2915520159" sldId="368"/>
            <ac:picMk id="7" creationId="{22309640-48A7-1EF5-6042-ABD46F47A3E4}"/>
          </ac:picMkLst>
        </pc:picChg>
        <pc:picChg chg="add del mod">
          <ac:chgData name="Mica Nicole Nellis" userId="5f20adf3-492e-4e22-8d59-1b443793dbb5" providerId="ADAL" clId="{4873B378-14E2-F045-A260-9F954AD816F9}" dt="2024-04-12T01:21:42.057" v="1764" actId="22"/>
          <ac:picMkLst>
            <pc:docMk/>
            <pc:sldMk cId="2915520159" sldId="368"/>
            <ac:picMk id="9" creationId="{6477AE95-09C9-CCC3-6421-37782580DCD7}"/>
          </ac:picMkLst>
        </pc:picChg>
        <pc:picChg chg="add mod">
          <ac:chgData name="Mica Nicole Nellis" userId="5f20adf3-492e-4e22-8d59-1b443793dbb5" providerId="ADAL" clId="{4873B378-14E2-F045-A260-9F954AD816F9}" dt="2024-04-12T23:46:34.392" v="5471" actId="1076"/>
          <ac:picMkLst>
            <pc:docMk/>
            <pc:sldMk cId="2915520159" sldId="368"/>
            <ac:picMk id="9" creationId="{A3B1851A-089D-F462-3005-EF0F31CDE3A5}"/>
          </ac:picMkLst>
        </pc:picChg>
      </pc:sldChg>
      <pc:sldChg chg="addSp delSp modSp add del">
        <pc:chgData name="Mica Nicole Nellis" userId="5f20adf3-492e-4e22-8d59-1b443793dbb5" providerId="ADAL" clId="{4873B378-14E2-F045-A260-9F954AD816F9}" dt="2024-04-12T23:52:50.064" v="5527" actId="1076"/>
        <pc:sldMkLst>
          <pc:docMk/>
          <pc:sldMk cId="3002989090" sldId="369"/>
        </pc:sldMkLst>
        <pc:spChg chg="mod">
          <ac:chgData name="Mica Nicole Nellis" userId="5f20adf3-492e-4e22-8d59-1b443793dbb5" providerId="ADAL" clId="{4873B378-14E2-F045-A260-9F954AD816F9}" dt="2024-04-12T01:09:54.861" v="1711" actId="20577"/>
          <ac:spMkLst>
            <pc:docMk/>
            <pc:sldMk cId="3002989090" sldId="369"/>
            <ac:spMk id="2" creationId="{28C1C774-E538-4CD4-AF07-9C04357E0F25}"/>
          </ac:spMkLst>
        </pc:spChg>
        <pc:spChg chg="del">
          <ac:chgData name="Mica Nicole Nellis" userId="5f20adf3-492e-4e22-8d59-1b443793dbb5" providerId="ADAL" clId="{4873B378-14E2-F045-A260-9F954AD816F9}" dt="2024-04-12T01:18:43.491" v="1743" actId="478"/>
          <ac:spMkLst>
            <pc:docMk/>
            <pc:sldMk cId="3002989090" sldId="369"/>
            <ac:spMk id="15" creationId="{E65EC7BC-A5BD-4E4D-81F9-BE3535BD9999}"/>
          </ac:spMkLst>
        </pc:spChg>
        <pc:picChg chg="add del mod">
          <ac:chgData name="Mica Nicole Nellis" userId="5f20adf3-492e-4e22-8d59-1b443793dbb5" providerId="ADAL" clId="{4873B378-14E2-F045-A260-9F954AD816F9}" dt="2024-04-12T01:21:42.770" v="1765" actId="478"/>
          <ac:picMkLst>
            <pc:docMk/>
            <pc:sldMk cId="3002989090" sldId="369"/>
            <ac:picMk id="7" creationId="{62FC994A-9773-97E2-5B47-59EE96A2E1EF}"/>
          </ac:picMkLst>
        </pc:picChg>
        <pc:picChg chg="add mod modCrop">
          <ac:chgData name="Mica Nicole Nellis" userId="5f20adf3-492e-4e22-8d59-1b443793dbb5" providerId="ADAL" clId="{4873B378-14E2-F045-A260-9F954AD816F9}" dt="2024-04-12T23:52:50.064" v="5527" actId="1076"/>
          <ac:picMkLst>
            <pc:docMk/>
            <pc:sldMk cId="3002989090" sldId="369"/>
            <ac:picMk id="9" creationId="{9503229F-918C-0D83-798F-FF698E2C539D}"/>
          </ac:picMkLst>
        </pc:picChg>
      </pc:sldChg>
      <pc:sldChg chg="modSp add">
        <pc:chgData name="Mica Nicole Nellis" userId="5f20adf3-492e-4e22-8d59-1b443793dbb5" providerId="ADAL" clId="{4873B378-14E2-F045-A260-9F954AD816F9}" dt="2024-04-12T01:22:01.481" v="1768" actId="20577"/>
        <pc:sldMkLst>
          <pc:docMk/>
          <pc:sldMk cId="2493857087" sldId="370"/>
        </pc:sldMkLst>
        <pc:spChg chg="mod">
          <ac:chgData name="Mica Nicole Nellis" userId="5f20adf3-492e-4e22-8d59-1b443793dbb5" providerId="ADAL" clId="{4873B378-14E2-F045-A260-9F954AD816F9}" dt="2024-04-12T01:22:01.481" v="1768" actId="20577"/>
          <ac:spMkLst>
            <pc:docMk/>
            <pc:sldMk cId="2493857087" sldId="370"/>
            <ac:spMk id="2" creationId="{28C1C774-E538-4CD4-AF07-9C04357E0F25}"/>
          </ac:spMkLst>
        </pc:spChg>
      </pc:sldChg>
      <pc:sldChg chg="modSp">
        <pc:chgData name="Mica Nicole Nellis" userId="5f20adf3-492e-4e22-8d59-1b443793dbb5" providerId="ADAL" clId="{4873B378-14E2-F045-A260-9F954AD816F9}" dt="2024-04-12T05:48:22.978" v="4710" actId="2711"/>
        <pc:sldMkLst>
          <pc:docMk/>
          <pc:sldMk cId="3208781054" sldId="371"/>
        </pc:sldMkLst>
        <pc:spChg chg="mod">
          <ac:chgData name="Mica Nicole Nellis" userId="5f20adf3-492e-4e22-8d59-1b443793dbb5" providerId="ADAL" clId="{4873B378-14E2-F045-A260-9F954AD816F9}" dt="2024-04-12T05:48:22.978" v="4710" actId="2711"/>
          <ac:spMkLst>
            <pc:docMk/>
            <pc:sldMk cId="3208781054" sldId="371"/>
            <ac:spMk id="7" creationId="{7AE8596C-AEC5-F0F0-AC6D-0E10EA5C8747}"/>
          </ac:spMkLst>
        </pc:spChg>
      </pc:sldChg>
      <pc:sldChg chg="modSp">
        <pc:chgData name="Mica Nicole Nellis" userId="5f20adf3-492e-4e22-8d59-1b443793dbb5" providerId="ADAL" clId="{4873B378-14E2-F045-A260-9F954AD816F9}" dt="2024-04-12T05:48:46.294" v="4713" actId="2711"/>
        <pc:sldMkLst>
          <pc:docMk/>
          <pc:sldMk cId="739267420" sldId="372"/>
        </pc:sldMkLst>
        <pc:spChg chg="mod">
          <ac:chgData name="Mica Nicole Nellis" userId="5f20adf3-492e-4e22-8d59-1b443793dbb5" providerId="ADAL" clId="{4873B378-14E2-F045-A260-9F954AD816F9}" dt="2024-04-12T05:48:46.294" v="4713" actId="2711"/>
          <ac:spMkLst>
            <pc:docMk/>
            <pc:sldMk cId="739267420" sldId="372"/>
            <ac:spMk id="9" creationId="{8852A686-6EB4-3A5C-2E77-796A1ECA6E8F}"/>
          </ac:spMkLst>
        </pc:spChg>
      </pc:sldChg>
      <pc:sldChg chg="modSp">
        <pc:chgData name="Mica Nicole Nellis" userId="5f20adf3-492e-4e22-8d59-1b443793dbb5" providerId="ADAL" clId="{4873B378-14E2-F045-A260-9F954AD816F9}" dt="2024-04-12T05:48:38.621" v="4712" actId="2711"/>
        <pc:sldMkLst>
          <pc:docMk/>
          <pc:sldMk cId="2099936933" sldId="373"/>
        </pc:sldMkLst>
        <pc:spChg chg="mod">
          <ac:chgData name="Mica Nicole Nellis" userId="5f20adf3-492e-4e22-8d59-1b443793dbb5" providerId="ADAL" clId="{4873B378-14E2-F045-A260-9F954AD816F9}" dt="2024-04-12T05:48:38.621" v="4712" actId="2711"/>
          <ac:spMkLst>
            <pc:docMk/>
            <pc:sldMk cId="2099936933" sldId="373"/>
            <ac:spMk id="7" creationId="{547530B0-0785-FD27-F794-A4BA3C5815DF}"/>
          </ac:spMkLst>
        </pc:spChg>
      </pc:sldChg>
      <pc:sldChg chg="modSp">
        <pc:chgData name="Mica Nicole Nellis" userId="5f20adf3-492e-4e22-8d59-1b443793dbb5" providerId="ADAL" clId="{4873B378-14E2-F045-A260-9F954AD816F9}" dt="2024-04-12T05:48:31.118" v="4711" actId="2711"/>
        <pc:sldMkLst>
          <pc:docMk/>
          <pc:sldMk cId="1543624325" sldId="374"/>
        </pc:sldMkLst>
        <pc:spChg chg="mod">
          <ac:chgData name="Mica Nicole Nellis" userId="5f20adf3-492e-4e22-8d59-1b443793dbb5" providerId="ADAL" clId="{4873B378-14E2-F045-A260-9F954AD816F9}" dt="2024-04-12T05:48:31.118" v="4711" actId="2711"/>
          <ac:spMkLst>
            <pc:docMk/>
            <pc:sldMk cId="1543624325" sldId="374"/>
            <ac:spMk id="7" creationId="{8242AD23-688C-CC80-F8F8-59C6D4C5F74D}"/>
          </ac:spMkLst>
        </pc:spChg>
      </pc:sldChg>
      <pc:sldChg chg="modSp add">
        <pc:chgData name="Mica Nicole Nellis" userId="5f20adf3-492e-4e22-8d59-1b443793dbb5" providerId="ADAL" clId="{4873B378-14E2-F045-A260-9F954AD816F9}" dt="2024-04-12T05:57:13.512" v="4888" actId="20577"/>
        <pc:sldMkLst>
          <pc:docMk/>
          <pc:sldMk cId="2669362420" sldId="375"/>
        </pc:sldMkLst>
        <pc:spChg chg="mod">
          <ac:chgData name="Mica Nicole Nellis" userId="5f20adf3-492e-4e22-8d59-1b443793dbb5" providerId="ADAL" clId="{4873B378-14E2-F045-A260-9F954AD816F9}" dt="2024-04-12T05:57:13.512" v="4888" actId="20577"/>
          <ac:spMkLst>
            <pc:docMk/>
            <pc:sldMk cId="2669362420" sldId="375"/>
            <ac:spMk id="7" creationId="{5E71A313-F36E-40B8-A90B-1538FAA36B65}"/>
          </ac:spMkLst>
        </pc:spChg>
      </pc:sldChg>
      <pc:sldChg chg="modSp">
        <pc:chgData name="Mica Nicole Nellis" userId="5f20adf3-492e-4e22-8d59-1b443793dbb5" providerId="ADAL" clId="{4873B378-14E2-F045-A260-9F954AD816F9}" dt="2024-04-12T23:33:38.886" v="5023" actId="20577"/>
        <pc:sldMkLst>
          <pc:docMk/>
          <pc:sldMk cId="782037863" sldId="377"/>
        </pc:sldMkLst>
        <pc:spChg chg="mod">
          <ac:chgData name="Mica Nicole Nellis" userId="5f20adf3-492e-4e22-8d59-1b443793dbb5" providerId="ADAL" clId="{4873B378-14E2-F045-A260-9F954AD816F9}" dt="2024-04-12T23:33:38.886" v="5023" actId="20577"/>
          <ac:spMkLst>
            <pc:docMk/>
            <pc:sldMk cId="782037863" sldId="377"/>
            <ac:spMk id="2" creationId="{28C1C774-E538-4CD4-AF07-9C04357E0F25}"/>
          </ac:spMkLst>
        </pc:spChg>
      </pc:sldChg>
      <pc:sldChg chg="modSp">
        <pc:chgData name="Mica Nicole Nellis" userId="5f20adf3-492e-4e22-8d59-1b443793dbb5" providerId="ADAL" clId="{4873B378-14E2-F045-A260-9F954AD816F9}" dt="2024-04-12T23:33:45.001" v="5031" actId="20577"/>
        <pc:sldMkLst>
          <pc:docMk/>
          <pc:sldMk cId="2727050677" sldId="378"/>
        </pc:sldMkLst>
        <pc:spChg chg="mod">
          <ac:chgData name="Mica Nicole Nellis" userId="5f20adf3-492e-4e22-8d59-1b443793dbb5" providerId="ADAL" clId="{4873B378-14E2-F045-A260-9F954AD816F9}" dt="2024-04-12T23:33:45.001" v="5031" actId="20577"/>
          <ac:spMkLst>
            <pc:docMk/>
            <pc:sldMk cId="2727050677" sldId="378"/>
            <ac:spMk id="2" creationId="{28C1C774-E538-4CD4-AF07-9C04357E0F25}"/>
          </ac:spMkLst>
        </pc:spChg>
      </pc:sldChg>
      <pc:sldChg chg="modSp">
        <pc:chgData name="Mica Nicole Nellis" userId="5f20adf3-492e-4e22-8d59-1b443793dbb5" providerId="ADAL" clId="{4873B378-14E2-F045-A260-9F954AD816F9}" dt="2024-04-12T23:33:52.520" v="5040" actId="20577"/>
        <pc:sldMkLst>
          <pc:docMk/>
          <pc:sldMk cId="1274766568" sldId="379"/>
        </pc:sldMkLst>
        <pc:spChg chg="mod">
          <ac:chgData name="Mica Nicole Nellis" userId="5f20adf3-492e-4e22-8d59-1b443793dbb5" providerId="ADAL" clId="{4873B378-14E2-F045-A260-9F954AD816F9}" dt="2024-04-12T23:33:52.520" v="5040" actId="20577"/>
          <ac:spMkLst>
            <pc:docMk/>
            <pc:sldMk cId="1274766568" sldId="379"/>
            <ac:spMk id="2" creationId="{28C1C774-E538-4CD4-AF07-9C04357E0F25}"/>
          </ac:spMkLst>
        </pc:spChg>
      </pc:sldChg>
      <pc:sldChg chg="modSp">
        <pc:chgData name="Mica Nicole Nellis" userId="5f20adf3-492e-4e22-8d59-1b443793dbb5" providerId="ADAL" clId="{4873B378-14E2-F045-A260-9F954AD816F9}" dt="2024-04-12T23:33:58.502" v="5049" actId="20577"/>
        <pc:sldMkLst>
          <pc:docMk/>
          <pc:sldMk cId="3276405070" sldId="380"/>
        </pc:sldMkLst>
        <pc:spChg chg="mod">
          <ac:chgData name="Mica Nicole Nellis" userId="5f20adf3-492e-4e22-8d59-1b443793dbb5" providerId="ADAL" clId="{4873B378-14E2-F045-A260-9F954AD816F9}" dt="2024-04-12T23:33:58.502" v="5049" actId="20577"/>
          <ac:spMkLst>
            <pc:docMk/>
            <pc:sldMk cId="3276405070" sldId="380"/>
            <ac:spMk id="2" creationId="{28C1C774-E538-4CD4-AF07-9C04357E0F25}"/>
          </ac:spMkLst>
        </pc:spChg>
      </pc:sldChg>
      <pc:sldChg chg="modSp">
        <pc:chgData name="Mica Nicole Nellis" userId="5f20adf3-492e-4e22-8d59-1b443793dbb5" providerId="ADAL" clId="{4873B378-14E2-F045-A260-9F954AD816F9}" dt="2024-04-12T23:34:04.137" v="5058" actId="20577"/>
        <pc:sldMkLst>
          <pc:docMk/>
          <pc:sldMk cId="1545363090" sldId="381"/>
        </pc:sldMkLst>
        <pc:spChg chg="mod">
          <ac:chgData name="Mica Nicole Nellis" userId="5f20adf3-492e-4e22-8d59-1b443793dbb5" providerId="ADAL" clId="{4873B378-14E2-F045-A260-9F954AD816F9}" dt="2024-04-12T23:34:04.137" v="5058" actId="20577"/>
          <ac:spMkLst>
            <pc:docMk/>
            <pc:sldMk cId="1545363090" sldId="381"/>
            <ac:spMk id="2" creationId="{28C1C774-E538-4CD4-AF07-9C04357E0F25}"/>
          </ac:spMkLst>
        </pc:spChg>
      </pc:sldChg>
      <pc:sldChg chg="modSp">
        <pc:chgData name="Mica Nicole Nellis" userId="5f20adf3-492e-4e22-8d59-1b443793dbb5" providerId="ADAL" clId="{4873B378-14E2-F045-A260-9F954AD816F9}" dt="2024-04-12T23:34:35.218" v="5097" actId="20577"/>
        <pc:sldMkLst>
          <pc:docMk/>
          <pc:sldMk cId="4138935214" sldId="382"/>
        </pc:sldMkLst>
        <pc:spChg chg="mod">
          <ac:chgData name="Mica Nicole Nellis" userId="5f20adf3-492e-4e22-8d59-1b443793dbb5" providerId="ADAL" clId="{4873B378-14E2-F045-A260-9F954AD816F9}" dt="2024-04-12T23:34:35.218" v="5097" actId="20577"/>
          <ac:spMkLst>
            <pc:docMk/>
            <pc:sldMk cId="4138935214" sldId="382"/>
            <ac:spMk id="2" creationId="{28C1C774-E538-4CD4-AF07-9C04357E0F25}"/>
          </ac:spMkLst>
        </pc:spChg>
      </pc:sldChg>
      <pc:sldChg chg="add del">
        <pc:chgData name="Mica Nicole Nellis" userId="5f20adf3-492e-4e22-8d59-1b443793dbb5" providerId="ADAL" clId="{4873B378-14E2-F045-A260-9F954AD816F9}" dt="2024-04-13T00:01:26.366" v="5570" actId="22"/>
        <pc:sldMkLst>
          <pc:docMk/>
          <pc:sldMk cId="2310835646" sldId="385"/>
        </pc:sldMkLst>
      </pc:sldChg>
      <pc:sldChg chg="modSp add">
        <pc:chgData name="Mica Nicole Nellis" userId="5f20adf3-492e-4e22-8d59-1b443793dbb5" providerId="ADAL" clId="{4873B378-14E2-F045-A260-9F954AD816F9}" dt="2024-04-22T19:02:01.615" v="5598" actId="5793"/>
        <pc:sldMkLst>
          <pc:docMk/>
          <pc:sldMk cId="407249706" sldId="386"/>
        </pc:sldMkLst>
        <pc:graphicFrameChg chg="modGraphic">
          <ac:chgData name="Mica Nicole Nellis" userId="5f20adf3-492e-4e22-8d59-1b443793dbb5" providerId="ADAL" clId="{4873B378-14E2-F045-A260-9F954AD816F9}" dt="2024-04-22T19:02:01.615" v="5598" actId="5793"/>
          <ac:graphicFrameMkLst>
            <pc:docMk/>
            <pc:sldMk cId="407249706" sldId="386"/>
            <ac:graphicFrameMk id="3" creationId="{2CA343FF-8BEA-BB55-1C9D-DE8EA8B15657}"/>
          </ac:graphicFrameMkLst>
        </pc:graphicFrameChg>
      </pc:sldChg>
      <pc:sldChg chg="add">
        <pc:chgData name="Mica Nicole Nellis" userId="5f20adf3-492e-4e22-8d59-1b443793dbb5" providerId="ADAL" clId="{4873B378-14E2-F045-A260-9F954AD816F9}" dt="2024-04-21T23:16:55.130" v="5586" actId="22"/>
        <pc:sldMkLst>
          <pc:docMk/>
          <pc:sldMk cId="382020205" sldId="387"/>
        </pc:sldMkLst>
      </pc:sldChg>
      <pc:sldChg chg="modSp add">
        <pc:chgData name="Mica Nicole Nellis" userId="5f20adf3-492e-4e22-8d59-1b443793dbb5" providerId="ADAL" clId="{4873B378-14E2-F045-A260-9F954AD816F9}" dt="2024-04-21T23:18:13.491" v="5590" actId="1076"/>
        <pc:sldMkLst>
          <pc:docMk/>
          <pc:sldMk cId="1734636249" sldId="388"/>
        </pc:sldMkLst>
        <pc:graphicFrameChg chg="mod">
          <ac:chgData name="Mica Nicole Nellis" userId="5f20adf3-492e-4e22-8d59-1b443793dbb5" providerId="ADAL" clId="{4873B378-14E2-F045-A260-9F954AD816F9}" dt="2024-04-21T23:18:13.491" v="5590" actId="1076"/>
          <ac:graphicFrameMkLst>
            <pc:docMk/>
            <pc:sldMk cId="1734636249" sldId="388"/>
            <ac:graphicFrameMk id="8" creationId="{FCF4628E-C976-99FD-CADB-AAEBA128F095}"/>
          </ac:graphicFrameMkLst>
        </pc:graphicFrameChg>
      </pc:sldChg>
    </pc:docChg>
  </pc:docChgLst>
  <pc:docChgLst>
    <pc:chgData name="Mason Gerald Goodman" userId="S::mgg256@nau.edu::4484c6a7-43fb-4b1b-9cad-c35ad80f1884" providerId="AD" clId="Web-{D051E8DB-7EB0-4911-B012-81F04DA22019}"/>
    <pc:docChg chg="modSld">
      <pc:chgData name="Mason Gerald Goodman" userId="S::mgg256@nau.edu::4484c6a7-43fb-4b1b-9cad-c35ad80f1884" providerId="AD" clId="Web-{D051E8DB-7EB0-4911-B012-81F04DA22019}" dt="2024-04-12T21:42:12.325" v="11" actId="14100"/>
      <pc:docMkLst>
        <pc:docMk/>
      </pc:docMkLst>
      <pc:sldChg chg="addSp delSp modSp">
        <pc:chgData name="Mason Gerald Goodman" userId="S::mgg256@nau.edu::4484c6a7-43fb-4b1b-9cad-c35ad80f1884" providerId="AD" clId="Web-{D051E8DB-7EB0-4911-B012-81F04DA22019}" dt="2024-04-12T21:42:12.325" v="11" actId="14100"/>
        <pc:sldMkLst>
          <pc:docMk/>
          <pc:sldMk cId="3470136443" sldId="352"/>
        </pc:sldMkLst>
        <pc:spChg chg="add del mod">
          <ac:chgData name="Mason Gerald Goodman" userId="S::mgg256@nau.edu::4484c6a7-43fb-4b1b-9cad-c35ad80f1884" providerId="AD" clId="Web-{D051E8DB-7EB0-4911-B012-81F04DA22019}" dt="2024-04-12T21:41:00.884" v="4"/>
          <ac:spMkLst>
            <pc:docMk/>
            <pc:sldMk cId="3470136443" sldId="352"/>
            <ac:spMk id="5" creationId="{82A7415B-12A2-D1C4-03A7-7D36B8BE4C6D}"/>
          </ac:spMkLst>
        </pc:spChg>
        <pc:spChg chg="add del mod">
          <ac:chgData name="Mason Gerald Goodman" userId="S::mgg256@nau.edu::4484c6a7-43fb-4b1b-9cad-c35ad80f1884" providerId="AD" clId="Web-{D051E8DB-7EB0-4911-B012-81F04DA22019}" dt="2024-04-12T21:42:06.027" v="9"/>
          <ac:spMkLst>
            <pc:docMk/>
            <pc:sldMk cId="3470136443" sldId="352"/>
            <ac:spMk id="8" creationId="{D5026278-AF0D-4272-2341-646AB169B9D4}"/>
          </ac:spMkLst>
        </pc:spChg>
        <pc:picChg chg="mod">
          <ac:chgData name="Mason Gerald Goodman" userId="S::mgg256@nau.edu::4484c6a7-43fb-4b1b-9cad-c35ad80f1884" providerId="AD" clId="Web-{D051E8DB-7EB0-4911-B012-81F04DA22019}" dt="2024-04-12T21:42:07.903" v="10" actId="1076"/>
          <ac:picMkLst>
            <pc:docMk/>
            <pc:sldMk cId="3470136443" sldId="352"/>
            <ac:picMk id="7" creationId="{8F02BBDE-EF19-3240-3B3C-CF780AB44935}"/>
          </ac:picMkLst>
        </pc:picChg>
        <pc:picChg chg="add mod">
          <ac:chgData name="Mason Gerald Goodman" userId="S::mgg256@nau.edu::4484c6a7-43fb-4b1b-9cad-c35ad80f1884" providerId="AD" clId="Web-{D051E8DB-7EB0-4911-B012-81F04DA22019}" dt="2024-04-12T21:42:12.325" v="11" actId="14100"/>
          <ac:picMkLst>
            <pc:docMk/>
            <pc:sldMk cId="3470136443" sldId="352"/>
            <ac:picMk id="9" creationId="{3B064A44-4F2F-B582-2F96-4BE769A046F1}"/>
          </ac:picMkLst>
        </pc:picChg>
      </pc:sldChg>
    </pc:docChg>
  </pc:docChgLst>
  <pc:docChgLst>
    <pc:chgData name="Isaiah Christopher Padilla" userId="5e0c1b5f-912a-4a53-94f8-57ac8bb5df01" providerId="ADAL" clId="{D10EF28B-DAB5-42A8-B7DF-45F15678A3A2}"/>
    <pc:docChg chg="undo redo custSel addSld delSld modSld sldOrd">
      <pc:chgData name="Isaiah Christopher Padilla" userId="5e0c1b5f-912a-4a53-94f8-57ac8bb5df01" providerId="ADAL" clId="{D10EF28B-DAB5-42A8-B7DF-45F15678A3A2}" dt="2024-04-12T18:59:12.192" v="845" actId="47"/>
      <pc:docMkLst>
        <pc:docMk/>
      </pc:docMkLst>
      <pc:sldChg chg="modSp add mod">
        <pc:chgData name="Isaiah Christopher Padilla" userId="5e0c1b5f-912a-4a53-94f8-57ac8bb5df01" providerId="ADAL" clId="{D10EF28B-DAB5-42A8-B7DF-45F15678A3A2}" dt="2024-04-10T22:02:26.487" v="73" actId="27636"/>
        <pc:sldMkLst>
          <pc:docMk/>
          <pc:sldMk cId="4238906861" sldId="257"/>
        </pc:sldMkLst>
        <pc:spChg chg="mod">
          <ac:chgData name="Isaiah Christopher Padilla" userId="5e0c1b5f-912a-4a53-94f8-57ac8bb5df01" providerId="ADAL" clId="{D10EF28B-DAB5-42A8-B7DF-45F15678A3A2}" dt="2024-04-10T22:02:26.487" v="73" actId="27636"/>
          <ac:spMkLst>
            <pc:docMk/>
            <pc:sldMk cId="4238906861" sldId="257"/>
            <ac:spMk id="3" creationId="{0D4AA81B-4900-7AE1-AE55-6F58E6AD18BF}"/>
          </ac:spMkLst>
        </pc:spChg>
      </pc:sldChg>
      <pc:sldChg chg="add">
        <pc:chgData name="Isaiah Christopher Padilla" userId="5e0c1b5f-912a-4a53-94f8-57ac8bb5df01" providerId="ADAL" clId="{D10EF28B-DAB5-42A8-B7DF-45F15678A3A2}" dt="2024-04-10T22:02:29.537" v="74"/>
        <pc:sldMkLst>
          <pc:docMk/>
          <pc:sldMk cId="1440022012" sldId="258"/>
        </pc:sldMkLst>
      </pc:sldChg>
      <pc:sldChg chg="modSp add del mod">
        <pc:chgData name="Isaiah Christopher Padilla" userId="5e0c1b5f-912a-4a53-94f8-57ac8bb5df01" providerId="ADAL" clId="{D10EF28B-DAB5-42A8-B7DF-45F15678A3A2}" dt="2024-04-10T22:13:39.382" v="190" actId="47"/>
        <pc:sldMkLst>
          <pc:docMk/>
          <pc:sldMk cId="1262530003" sldId="263"/>
        </pc:sldMkLst>
        <pc:graphicFrameChg chg="mod modGraphic">
          <ac:chgData name="Isaiah Christopher Padilla" userId="5e0c1b5f-912a-4a53-94f8-57ac8bb5df01" providerId="ADAL" clId="{D10EF28B-DAB5-42A8-B7DF-45F15678A3A2}" dt="2024-04-10T22:06:20.507" v="119" actId="14100"/>
          <ac:graphicFrameMkLst>
            <pc:docMk/>
            <pc:sldMk cId="1262530003" sldId="263"/>
            <ac:graphicFrameMk id="6" creationId="{350D5F94-C9D7-201D-BDB6-DA914254A4CC}"/>
          </ac:graphicFrameMkLst>
        </pc:graphicFrameChg>
        <pc:graphicFrameChg chg="mod modGraphic">
          <ac:chgData name="Isaiah Christopher Padilla" userId="5e0c1b5f-912a-4a53-94f8-57ac8bb5df01" providerId="ADAL" clId="{D10EF28B-DAB5-42A8-B7DF-45F15678A3A2}" dt="2024-04-10T22:06:27.581" v="121" actId="14100"/>
          <ac:graphicFrameMkLst>
            <pc:docMk/>
            <pc:sldMk cId="1262530003" sldId="263"/>
            <ac:graphicFrameMk id="7" creationId="{B6E3819A-E66C-13F4-9D43-290583DC703D}"/>
          </ac:graphicFrameMkLst>
        </pc:graphicFrameChg>
      </pc:sldChg>
      <pc:sldChg chg="add del">
        <pc:chgData name="Isaiah Christopher Padilla" userId="5e0c1b5f-912a-4a53-94f8-57ac8bb5df01" providerId="ADAL" clId="{D10EF28B-DAB5-42A8-B7DF-45F15678A3A2}" dt="2024-04-10T22:03:37.359" v="82" actId="47"/>
        <pc:sldMkLst>
          <pc:docMk/>
          <pc:sldMk cId="1415384563" sldId="274"/>
        </pc:sldMkLst>
      </pc:sldChg>
      <pc:sldChg chg="modSp add del mod setBg">
        <pc:chgData name="Isaiah Christopher Padilla" userId="5e0c1b5f-912a-4a53-94f8-57ac8bb5df01" providerId="ADAL" clId="{D10EF28B-DAB5-42A8-B7DF-45F15678A3A2}" dt="2024-04-12T18:59:12.192" v="845" actId="47"/>
        <pc:sldMkLst>
          <pc:docMk/>
          <pc:sldMk cId="3804218782" sldId="276"/>
        </pc:sldMkLst>
        <pc:spChg chg="mod">
          <ac:chgData name="Isaiah Christopher Padilla" userId="5e0c1b5f-912a-4a53-94f8-57ac8bb5df01" providerId="ADAL" clId="{D10EF28B-DAB5-42A8-B7DF-45F15678A3A2}" dt="2024-04-12T18:28:22.825" v="268" actId="27636"/>
          <ac:spMkLst>
            <pc:docMk/>
            <pc:sldMk cId="3804218782" sldId="276"/>
            <ac:spMk id="2" creationId="{88D950C7-84B9-F464-26AF-046918A43632}"/>
          </ac:spMkLst>
        </pc:spChg>
      </pc:sldChg>
      <pc:sldChg chg="del">
        <pc:chgData name="Isaiah Christopher Padilla" userId="5e0c1b5f-912a-4a53-94f8-57ac8bb5df01" providerId="ADAL" clId="{D10EF28B-DAB5-42A8-B7DF-45F15678A3A2}" dt="2024-04-10T22:03:38.143" v="83" actId="47"/>
        <pc:sldMkLst>
          <pc:docMk/>
          <pc:sldMk cId="3513841909" sldId="277"/>
        </pc:sldMkLst>
      </pc:sldChg>
      <pc:sldChg chg="del">
        <pc:chgData name="Isaiah Christopher Padilla" userId="5e0c1b5f-912a-4a53-94f8-57ac8bb5df01" providerId="ADAL" clId="{D10EF28B-DAB5-42A8-B7DF-45F15678A3A2}" dt="2024-04-10T22:03:39.134" v="84" actId="47"/>
        <pc:sldMkLst>
          <pc:docMk/>
          <pc:sldMk cId="3760255040" sldId="280"/>
        </pc:sldMkLst>
      </pc:sldChg>
      <pc:sldChg chg="addSp delSp modSp add del mod">
        <pc:chgData name="Isaiah Christopher Padilla" userId="5e0c1b5f-912a-4a53-94f8-57ac8bb5df01" providerId="ADAL" clId="{D10EF28B-DAB5-42A8-B7DF-45F15678A3A2}" dt="2024-04-10T22:17:05.746" v="240" actId="47"/>
        <pc:sldMkLst>
          <pc:docMk/>
          <pc:sldMk cId="360028784" sldId="283"/>
        </pc:sldMkLst>
        <pc:spChg chg="add mod">
          <ac:chgData name="Isaiah Christopher Padilla" userId="5e0c1b5f-912a-4a53-94f8-57ac8bb5df01" providerId="ADAL" clId="{D10EF28B-DAB5-42A8-B7DF-45F15678A3A2}" dt="2024-04-10T22:17:02.770" v="239" actId="21"/>
          <ac:spMkLst>
            <pc:docMk/>
            <pc:sldMk cId="360028784" sldId="283"/>
            <ac:spMk id="6" creationId="{E57ACE83-D653-4B59-A1EC-59FC522894DF}"/>
          </ac:spMkLst>
        </pc:spChg>
        <pc:picChg chg="del">
          <ac:chgData name="Isaiah Christopher Padilla" userId="5e0c1b5f-912a-4a53-94f8-57ac8bb5df01" providerId="ADAL" clId="{D10EF28B-DAB5-42A8-B7DF-45F15678A3A2}" dt="2024-04-10T22:17:02.770" v="239" actId="21"/>
          <ac:picMkLst>
            <pc:docMk/>
            <pc:sldMk cId="360028784" sldId="283"/>
            <ac:picMk id="4" creationId="{9FE17F80-127E-78FD-1EBF-E7F351F23E52}"/>
          </ac:picMkLst>
        </pc:picChg>
      </pc:sldChg>
      <pc:sldChg chg="modSp add del mod">
        <pc:chgData name="Isaiah Christopher Padilla" userId="5e0c1b5f-912a-4a53-94f8-57ac8bb5df01" providerId="ADAL" clId="{D10EF28B-DAB5-42A8-B7DF-45F15678A3A2}" dt="2024-04-10T22:05:08.199" v="100" actId="47"/>
        <pc:sldMkLst>
          <pc:docMk/>
          <pc:sldMk cId="2570723080" sldId="286"/>
        </pc:sldMkLst>
        <pc:spChg chg="mod">
          <ac:chgData name="Isaiah Christopher Padilla" userId="5e0c1b5f-912a-4a53-94f8-57ac8bb5df01" providerId="ADAL" clId="{D10EF28B-DAB5-42A8-B7DF-45F15678A3A2}" dt="2024-04-10T22:02:23.579" v="71" actId="27636"/>
          <ac:spMkLst>
            <pc:docMk/>
            <pc:sldMk cId="2570723080" sldId="286"/>
            <ac:spMk id="3" creationId="{0D4AA81B-4900-7AE1-AE55-6F58E6AD18BF}"/>
          </ac:spMkLst>
        </pc:spChg>
      </pc:sldChg>
      <pc:sldChg chg="delSp add del mod">
        <pc:chgData name="Isaiah Christopher Padilla" userId="5e0c1b5f-912a-4a53-94f8-57ac8bb5df01" providerId="ADAL" clId="{D10EF28B-DAB5-42A8-B7DF-45F15678A3A2}" dt="2024-04-10T22:14:05.074" v="215" actId="47"/>
        <pc:sldMkLst>
          <pc:docMk/>
          <pc:sldMk cId="743547144" sldId="291"/>
        </pc:sldMkLst>
        <pc:picChg chg="del">
          <ac:chgData name="Isaiah Christopher Padilla" userId="5e0c1b5f-912a-4a53-94f8-57ac8bb5df01" providerId="ADAL" clId="{D10EF28B-DAB5-42A8-B7DF-45F15678A3A2}" dt="2024-04-10T22:13:58.679" v="214" actId="21"/>
          <ac:picMkLst>
            <pc:docMk/>
            <pc:sldMk cId="743547144" sldId="291"/>
            <ac:picMk id="14" creationId="{9057017C-3272-8BCE-128C-CFFF3C2B0216}"/>
          </ac:picMkLst>
        </pc:picChg>
      </pc:sldChg>
      <pc:sldChg chg="add del">
        <pc:chgData name="Isaiah Christopher Padilla" userId="5e0c1b5f-912a-4a53-94f8-57ac8bb5df01" providerId="ADAL" clId="{D10EF28B-DAB5-42A8-B7DF-45F15678A3A2}" dt="2024-04-10T22:06:03.821" v="116" actId="47"/>
        <pc:sldMkLst>
          <pc:docMk/>
          <pc:sldMk cId="3849694845" sldId="298"/>
        </pc:sldMkLst>
      </pc:sldChg>
      <pc:sldChg chg="modSp mod">
        <pc:chgData name="Isaiah Christopher Padilla" userId="5e0c1b5f-912a-4a53-94f8-57ac8bb5df01" providerId="ADAL" clId="{D10EF28B-DAB5-42A8-B7DF-45F15678A3A2}" dt="2024-04-10T22:05:19.706" v="107" actId="20577"/>
        <pc:sldMkLst>
          <pc:docMk/>
          <pc:sldMk cId="1257923281" sldId="302"/>
        </pc:sldMkLst>
        <pc:spChg chg="mod">
          <ac:chgData name="Isaiah Christopher Padilla" userId="5e0c1b5f-912a-4a53-94f8-57ac8bb5df01" providerId="ADAL" clId="{D10EF28B-DAB5-42A8-B7DF-45F15678A3A2}" dt="2024-04-10T22:05:19.706" v="107" actId="20577"/>
          <ac:spMkLst>
            <pc:docMk/>
            <pc:sldMk cId="1257923281" sldId="302"/>
            <ac:spMk id="2" creationId="{28C1C774-E538-4CD4-AF07-9C04357E0F25}"/>
          </ac:spMkLst>
        </pc:spChg>
      </pc:sldChg>
      <pc:sldChg chg="modSp mod">
        <pc:chgData name="Isaiah Christopher Padilla" userId="5e0c1b5f-912a-4a53-94f8-57ac8bb5df01" providerId="ADAL" clId="{D10EF28B-DAB5-42A8-B7DF-45F15678A3A2}" dt="2024-04-10T22:00:59.347" v="69" actId="20577"/>
        <pc:sldMkLst>
          <pc:docMk/>
          <pc:sldMk cId="2764309035" sldId="303"/>
        </pc:sldMkLst>
        <pc:spChg chg="mod">
          <ac:chgData name="Isaiah Christopher Padilla" userId="5e0c1b5f-912a-4a53-94f8-57ac8bb5df01" providerId="ADAL" clId="{D10EF28B-DAB5-42A8-B7DF-45F15678A3A2}" dt="2024-04-10T22:00:35.580" v="1" actId="113"/>
          <ac:spMkLst>
            <pc:docMk/>
            <pc:sldMk cId="2764309035" sldId="303"/>
            <ac:spMk id="2" creationId="{00000000-0000-0000-0000-000000000000}"/>
          </ac:spMkLst>
        </pc:spChg>
        <pc:spChg chg="mod">
          <ac:chgData name="Isaiah Christopher Padilla" userId="5e0c1b5f-912a-4a53-94f8-57ac8bb5df01" providerId="ADAL" clId="{D10EF28B-DAB5-42A8-B7DF-45F15678A3A2}" dt="2024-04-10T22:00:59.347" v="69" actId="20577"/>
          <ac:spMkLst>
            <pc:docMk/>
            <pc:sldMk cId="2764309035" sldId="303"/>
            <ac:spMk id="4" creationId="{F19306F6-DB14-57E6-0AC3-BD84F448F293}"/>
          </ac:spMkLst>
        </pc:spChg>
      </pc:sldChg>
      <pc:sldChg chg="del">
        <pc:chgData name="Isaiah Christopher Padilla" userId="5e0c1b5f-912a-4a53-94f8-57ac8bb5df01" providerId="ADAL" clId="{D10EF28B-DAB5-42A8-B7DF-45F15678A3A2}" dt="2024-04-10T22:03:36.050" v="80" actId="47"/>
        <pc:sldMkLst>
          <pc:docMk/>
          <pc:sldMk cId="1450857886" sldId="313"/>
        </pc:sldMkLst>
      </pc:sldChg>
      <pc:sldChg chg="delSp modSp add mod">
        <pc:chgData name="Isaiah Christopher Padilla" userId="5e0c1b5f-912a-4a53-94f8-57ac8bb5df01" providerId="ADAL" clId="{D10EF28B-DAB5-42A8-B7DF-45F15678A3A2}" dt="2024-04-10T22:04:53.435" v="99" actId="14100"/>
        <pc:sldMkLst>
          <pc:docMk/>
          <pc:sldMk cId="926546762" sldId="322"/>
        </pc:sldMkLst>
        <pc:spChg chg="mod">
          <ac:chgData name="Isaiah Christopher Padilla" userId="5e0c1b5f-912a-4a53-94f8-57ac8bb5df01" providerId="ADAL" clId="{D10EF28B-DAB5-42A8-B7DF-45F15678A3A2}" dt="2024-04-10T22:03:59.744" v="92" actId="20577"/>
          <ac:spMkLst>
            <pc:docMk/>
            <pc:sldMk cId="926546762" sldId="322"/>
            <ac:spMk id="2" creationId="{28C1C774-E538-4CD4-AF07-9C04357E0F25}"/>
          </ac:spMkLst>
        </pc:spChg>
        <pc:spChg chg="mod">
          <ac:chgData name="Isaiah Christopher Padilla" userId="5e0c1b5f-912a-4a53-94f8-57ac8bb5df01" providerId="ADAL" clId="{D10EF28B-DAB5-42A8-B7DF-45F15678A3A2}" dt="2024-04-10T22:04:53.435" v="99" actId="14100"/>
          <ac:spMkLst>
            <pc:docMk/>
            <pc:sldMk cId="926546762" sldId="322"/>
            <ac:spMk id="8" creationId="{F13244D6-8EE7-40E9-A43B-184652FA08B4}"/>
          </ac:spMkLst>
        </pc:spChg>
        <pc:picChg chg="del">
          <ac:chgData name="Isaiah Christopher Padilla" userId="5e0c1b5f-912a-4a53-94f8-57ac8bb5df01" providerId="ADAL" clId="{D10EF28B-DAB5-42A8-B7DF-45F15678A3A2}" dt="2024-04-10T22:04:12.818" v="96" actId="478"/>
          <ac:picMkLst>
            <pc:docMk/>
            <pc:sldMk cId="926546762" sldId="322"/>
            <ac:picMk id="3" creationId="{6564DD53-673D-45F9-5BED-292D4EB8C613}"/>
          </ac:picMkLst>
        </pc:picChg>
        <pc:picChg chg="del">
          <ac:chgData name="Isaiah Christopher Padilla" userId="5e0c1b5f-912a-4a53-94f8-57ac8bb5df01" providerId="ADAL" clId="{D10EF28B-DAB5-42A8-B7DF-45F15678A3A2}" dt="2024-04-10T22:04:12.161" v="95" actId="478"/>
          <ac:picMkLst>
            <pc:docMk/>
            <pc:sldMk cId="926546762" sldId="322"/>
            <ac:picMk id="5" creationId="{C41FFD7E-A813-6E03-C991-0FF099366455}"/>
          </ac:picMkLst>
        </pc:picChg>
      </pc:sldChg>
      <pc:sldChg chg="addSp delSp modSp add mod">
        <pc:chgData name="Isaiah Christopher Padilla" userId="5e0c1b5f-912a-4a53-94f8-57ac8bb5df01" providerId="ADAL" clId="{D10EF28B-DAB5-42A8-B7DF-45F15678A3A2}" dt="2024-04-10T22:08:06.628" v="177" actId="20577"/>
        <pc:sldMkLst>
          <pc:docMk/>
          <pc:sldMk cId="3539448972" sldId="323"/>
        </pc:sldMkLst>
        <pc:spChg chg="mod">
          <ac:chgData name="Isaiah Christopher Padilla" userId="5e0c1b5f-912a-4a53-94f8-57ac8bb5df01" providerId="ADAL" clId="{D10EF28B-DAB5-42A8-B7DF-45F15678A3A2}" dt="2024-04-10T22:08:06.628" v="177" actId="20577"/>
          <ac:spMkLst>
            <pc:docMk/>
            <pc:sldMk cId="3539448972" sldId="323"/>
            <ac:spMk id="2" creationId="{28C1C774-E538-4CD4-AF07-9C04357E0F25}"/>
          </ac:spMkLst>
        </pc:spChg>
        <pc:spChg chg="del">
          <ac:chgData name="Isaiah Christopher Padilla" userId="5e0c1b5f-912a-4a53-94f8-57ac8bb5df01" providerId="ADAL" clId="{D10EF28B-DAB5-42A8-B7DF-45F15678A3A2}" dt="2024-04-10T22:05:32.910" v="109" actId="478"/>
          <ac:spMkLst>
            <pc:docMk/>
            <pc:sldMk cId="3539448972" sldId="323"/>
            <ac:spMk id="8" creationId="{F13244D6-8EE7-40E9-A43B-184652FA08B4}"/>
          </ac:spMkLst>
        </pc:spChg>
        <pc:spChg chg="add mod">
          <ac:chgData name="Isaiah Christopher Padilla" userId="5e0c1b5f-912a-4a53-94f8-57ac8bb5df01" providerId="ADAL" clId="{D10EF28B-DAB5-42A8-B7DF-45F15678A3A2}" dt="2024-04-10T22:05:51.931" v="113" actId="1076"/>
          <ac:spMkLst>
            <pc:docMk/>
            <pc:sldMk cId="3539448972" sldId="323"/>
            <ac:spMk id="12" creationId="{6B820FE3-E00E-4845-8745-1214CB9807CA}"/>
          </ac:spMkLst>
        </pc:spChg>
        <pc:spChg chg="add mod">
          <ac:chgData name="Isaiah Christopher Padilla" userId="5e0c1b5f-912a-4a53-94f8-57ac8bb5df01" providerId="ADAL" clId="{D10EF28B-DAB5-42A8-B7DF-45F15678A3A2}" dt="2024-04-10T22:05:51.931" v="113" actId="1076"/>
          <ac:spMkLst>
            <pc:docMk/>
            <pc:sldMk cId="3539448972" sldId="323"/>
            <ac:spMk id="13" creationId="{69BEA949-33FC-47D7-82DB-E676D9CA2067}"/>
          </ac:spMkLst>
        </pc:spChg>
        <pc:spChg chg="add mod">
          <ac:chgData name="Isaiah Christopher Padilla" userId="5e0c1b5f-912a-4a53-94f8-57ac8bb5df01" providerId="ADAL" clId="{D10EF28B-DAB5-42A8-B7DF-45F15678A3A2}" dt="2024-04-10T22:05:51.931" v="113" actId="1076"/>
          <ac:spMkLst>
            <pc:docMk/>
            <pc:sldMk cId="3539448972" sldId="323"/>
            <ac:spMk id="14" creationId="{4D1E1146-1128-4503-8BA4-DE61DC34DB03}"/>
          </ac:spMkLst>
        </pc:spChg>
        <pc:spChg chg="add mod">
          <ac:chgData name="Isaiah Christopher Padilla" userId="5e0c1b5f-912a-4a53-94f8-57ac8bb5df01" providerId="ADAL" clId="{D10EF28B-DAB5-42A8-B7DF-45F15678A3A2}" dt="2024-04-10T22:06:00.721" v="115" actId="1076"/>
          <ac:spMkLst>
            <pc:docMk/>
            <pc:sldMk cId="3539448972" sldId="323"/>
            <ac:spMk id="15" creationId="{E65EC7BC-A5BD-4E4D-81F9-BE3535BD9999}"/>
          </ac:spMkLst>
        </pc:spChg>
        <pc:picChg chg="del">
          <ac:chgData name="Isaiah Christopher Padilla" userId="5e0c1b5f-912a-4a53-94f8-57ac8bb5df01" providerId="ADAL" clId="{D10EF28B-DAB5-42A8-B7DF-45F15678A3A2}" dt="2024-04-10T22:05:34.160" v="111" actId="478"/>
          <ac:picMkLst>
            <pc:docMk/>
            <pc:sldMk cId="3539448972" sldId="323"/>
            <ac:picMk id="3" creationId="{6564DD53-673D-45F9-5BED-292D4EB8C613}"/>
          </ac:picMkLst>
        </pc:picChg>
        <pc:picChg chg="del">
          <ac:chgData name="Isaiah Christopher Padilla" userId="5e0c1b5f-912a-4a53-94f8-57ac8bb5df01" providerId="ADAL" clId="{D10EF28B-DAB5-42A8-B7DF-45F15678A3A2}" dt="2024-04-10T22:05:33.590" v="110" actId="478"/>
          <ac:picMkLst>
            <pc:docMk/>
            <pc:sldMk cId="3539448972" sldId="323"/>
            <ac:picMk id="5" creationId="{C41FFD7E-A813-6E03-C991-0FF099366455}"/>
          </ac:picMkLst>
        </pc:picChg>
        <pc:picChg chg="add mod">
          <ac:chgData name="Isaiah Christopher Padilla" userId="5e0c1b5f-912a-4a53-94f8-57ac8bb5df01" providerId="ADAL" clId="{D10EF28B-DAB5-42A8-B7DF-45F15678A3A2}" dt="2024-04-10T22:05:51.931" v="113" actId="1076"/>
          <ac:picMkLst>
            <pc:docMk/>
            <pc:sldMk cId="3539448972" sldId="323"/>
            <ac:picMk id="9" creationId="{11B15B66-7C9F-4BEF-A28C-74D1BF203951}"/>
          </ac:picMkLst>
        </pc:picChg>
        <pc:picChg chg="add mod">
          <ac:chgData name="Isaiah Christopher Padilla" userId="5e0c1b5f-912a-4a53-94f8-57ac8bb5df01" providerId="ADAL" clId="{D10EF28B-DAB5-42A8-B7DF-45F15678A3A2}" dt="2024-04-10T22:05:51.931" v="113" actId="1076"/>
          <ac:picMkLst>
            <pc:docMk/>
            <pc:sldMk cId="3539448972" sldId="323"/>
            <ac:picMk id="10" creationId="{5B04D1AB-11AB-4CA4-8D64-C97FA486D997}"/>
          </ac:picMkLst>
        </pc:picChg>
        <pc:picChg chg="add mod">
          <ac:chgData name="Isaiah Christopher Padilla" userId="5e0c1b5f-912a-4a53-94f8-57ac8bb5df01" providerId="ADAL" clId="{D10EF28B-DAB5-42A8-B7DF-45F15678A3A2}" dt="2024-04-10T22:05:51.931" v="113" actId="1076"/>
          <ac:picMkLst>
            <pc:docMk/>
            <pc:sldMk cId="3539448972" sldId="323"/>
            <ac:picMk id="11" creationId="{069DB9A2-2121-4423-AFA9-EEC6454F6F6A}"/>
          </ac:picMkLst>
        </pc:picChg>
      </pc:sldChg>
      <pc:sldChg chg="addSp delSp modSp add mod ord">
        <pc:chgData name="Isaiah Christopher Padilla" userId="5e0c1b5f-912a-4a53-94f8-57ac8bb5df01" providerId="ADAL" clId="{D10EF28B-DAB5-42A8-B7DF-45F15678A3A2}" dt="2024-04-10T22:12:21.418" v="189" actId="14100"/>
        <pc:sldMkLst>
          <pc:docMk/>
          <pc:sldMk cId="1373744133" sldId="324"/>
        </pc:sldMkLst>
        <pc:spChg chg="mod">
          <ac:chgData name="Isaiah Christopher Padilla" userId="5e0c1b5f-912a-4a53-94f8-57ac8bb5df01" providerId="ADAL" clId="{D10EF28B-DAB5-42A8-B7DF-45F15678A3A2}" dt="2024-04-10T22:11:08.940" v="179" actId="1076"/>
          <ac:spMkLst>
            <pc:docMk/>
            <pc:sldMk cId="1373744133" sldId="324"/>
            <ac:spMk id="2" creationId="{28C1C774-E538-4CD4-AF07-9C04357E0F25}"/>
          </ac:spMkLst>
        </pc:spChg>
        <pc:spChg chg="del">
          <ac:chgData name="Isaiah Christopher Padilla" userId="5e0c1b5f-912a-4a53-94f8-57ac8bb5df01" providerId="ADAL" clId="{D10EF28B-DAB5-42A8-B7DF-45F15678A3A2}" dt="2024-04-10T22:11:13.285" v="180" actId="478"/>
          <ac:spMkLst>
            <pc:docMk/>
            <pc:sldMk cId="1373744133" sldId="324"/>
            <ac:spMk id="12" creationId="{6B820FE3-E00E-4845-8745-1214CB9807CA}"/>
          </ac:spMkLst>
        </pc:spChg>
        <pc:spChg chg="del">
          <ac:chgData name="Isaiah Christopher Padilla" userId="5e0c1b5f-912a-4a53-94f8-57ac8bb5df01" providerId="ADAL" clId="{D10EF28B-DAB5-42A8-B7DF-45F15678A3A2}" dt="2024-04-10T22:11:13.285" v="180" actId="478"/>
          <ac:spMkLst>
            <pc:docMk/>
            <pc:sldMk cId="1373744133" sldId="324"/>
            <ac:spMk id="13" creationId="{69BEA949-33FC-47D7-82DB-E676D9CA2067}"/>
          </ac:spMkLst>
        </pc:spChg>
        <pc:spChg chg="del">
          <ac:chgData name="Isaiah Christopher Padilla" userId="5e0c1b5f-912a-4a53-94f8-57ac8bb5df01" providerId="ADAL" clId="{D10EF28B-DAB5-42A8-B7DF-45F15678A3A2}" dt="2024-04-10T22:11:13.285" v="180" actId="478"/>
          <ac:spMkLst>
            <pc:docMk/>
            <pc:sldMk cId="1373744133" sldId="324"/>
            <ac:spMk id="14" creationId="{4D1E1146-1128-4503-8BA4-DE61DC34DB03}"/>
          </ac:spMkLst>
        </pc:spChg>
        <pc:spChg chg="del">
          <ac:chgData name="Isaiah Christopher Padilla" userId="5e0c1b5f-912a-4a53-94f8-57ac8bb5df01" providerId="ADAL" clId="{D10EF28B-DAB5-42A8-B7DF-45F15678A3A2}" dt="2024-04-10T22:11:13.285" v="180" actId="478"/>
          <ac:spMkLst>
            <pc:docMk/>
            <pc:sldMk cId="1373744133" sldId="324"/>
            <ac:spMk id="15" creationId="{E65EC7BC-A5BD-4E4D-81F9-BE3535BD9999}"/>
          </ac:spMkLst>
        </pc:spChg>
        <pc:graphicFrameChg chg="add mod modGraphic">
          <ac:chgData name="Isaiah Christopher Padilla" userId="5e0c1b5f-912a-4a53-94f8-57ac8bb5df01" providerId="ADAL" clId="{D10EF28B-DAB5-42A8-B7DF-45F15678A3A2}" dt="2024-04-10T22:12:21.418" v="189" actId="14100"/>
          <ac:graphicFrameMkLst>
            <pc:docMk/>
            <pc:sldMk cId="1373744133" sldId="324"/>
            <ac:graphicFrameMk id="16" creationId="{B1DA48F1-0B54-4BB9-9F78-6BF45CB9DEBF}"/>
          </ac:graphicFrameMkLst>
        </pc:graphicFrameChg>
        <pc:graphicFrameChg chg="add mod modGraphic">
          <ac:chgData name="Isaiah Christopher Padilla" userId="5e0c1b5f-912a-4a53-94f8-57ac8bb5df01" providerId="ADAL" clId="{D10EF28B-DAB5-42A8-B7DF-45F15678A3A2}" dt="2024-04-10T22:12:13.875" v="187" actId="14100"/>
          <ac:graphicFrameMkLst>
            <pc:docMk/>
            <pc:sldMk cId="1373744133" sldId="324"/>
            <ac:graphicFrameMk id="17" creationId="{1F891037-4633-490D-A0C6-4CB4491F402F}"/>
          </ac:graphicFrameMkLst>
        </pc:graphicFrameChg>
        <pc:picChg chg="del">
          <ac:chgData name="Isaiah Christopher Padilla" userId="5e0c1b5f-912a-4a53-94f8-57ac8bb5df01" providerId="ADAL" clId="{D10EF28B-DAB5-42A8-B7DF-45F15678A3A2}" dt="2024-04-10T22:11:13.285" v="180" actId="478"/>
          <ac:picMkLst>
            <pc:docMk/>
            <pc:sldMk cId="1373744133" sldId="324"/>
            <ac:picMk id="9" creationId="{11B15B66-7C9F-4BEF-A28C-74D1BF203951}"/>
          </ac:picMkLst>
        </pc:picChg>
        <pc:picChg chg="del">
          <ac:chgData name="Isaiah Christopher Padilla" userId="5e0c1b5f-912a-4a53-94f8-57ac8bb5df01" providerId="ADAL" clId="{D10EF28B-DAB5-42A8-B7DF-45F15678A3A2}" dt="2024-04-10T22:11:13.285" v="180" actId="478"/>
          <ac:picMkLst>
            <pc:docMk/>
            <pc:sldMk cId="1373744133" sldId="324"/>
            <ac:picMk id="10" creationId="{5B04D1AB-11AB-4CA4-8D64-C97FA486D997}"/>
          </ac:picMkLst>
        </pc:picChg>
        <pc:picChg chg="del">
          <ac:chgData name="Isaiah Christopher Padilla" userId="5e0c1b5f-912a-4a53-94f8-57ac8bb5df01" providerId="ADAL" clId="{D10EF28B-DAB5-42A8-B7DF-45F15678A3A2}" dt="2024-04-10T22:11:13.285" v="180" actId="478"/>
          <ac:picMkLst>
            <pc:docMk/>
            <pc:sldMk cId="1373744133" sldId="324"/>
            <ac:picMk id="11" creationId="{069DB9A2-2121-4423-AFA9-EEC6454F6F6A}"/>
          </ac:picMkLst>
        </pc:picChg>
      </pc:sldChg>
      <pc:sldChg chg="addSp delSp modSp add mod ord">
        <pc:chgData name="Isaiah Christopher Padilla" userId="5e0c1b5f-912a-4a53-94f8-57ac8bb5df01" providerId="ADAL" clId="{D10EF28B-DAB5-42A8-B7DF-45F15678A3A2}" dt="2024-04-10T22:14:17.963" v="219" actId="1076"/>
        <pc:sldMkLst>
          <pc:docMk/>
          <pc:sldMk cId="2909659600" sldId="325"/>
        </pc:sldMkLst>
        <pc:spChg chg="mod">
          <ac:chgData name="Isaiah Christopher Padilla" userId="5e0c1b5f-912a-4a53-94f8-57ac8bb5df01" providerId="ADAL" clId="{D10EF28B-DAB5-42A8-B7DF-45F15678A3A2}" dt="2024-04-10T22:13:55.845" v="213" actId="20577"/>
          <ac:spMkLst>
            <pc:docMk/>
            <pc:sldMk cId="2909659600" sldId="325"/>
            <ac:spMk id="2" creationId="{28C1C774-E538-4CD4-AF07-9C04357E0F25}"/>
          </ac:spMkLst>
        </pc:spChg>
        <pc:graphicFrameChg chg="del">
          <ac:chgData name="Isaiah Christopher Padilla" userId="5e0c1b5f-912a-4a53-94f8-57ac8bb5df01" providerId="ADAL" clId="{D10EF28B-DAB5-42A8-B7DF-45F15678A3A2}" dt="2024-04-10T22:14:14.081" v="217" actId="478"/>
          <ac:graphicFrameMkLst>
            <pc:docMk/>
            <pc:sldMk cId="2909659600" sldId="325"/>
            <ac:graphicFrameMk id="16" creationId="{B1DA48F1-0B54-4BB9-9F78-6BF45CB9DEBF}"/>
          </ac:graphicFrameMkLst>
        </pc:graphicFrameChg>
        <pc:graphicFrameChg chg="del">
          <ac:chgData name="Isaiah Christopher Padilla" userId="5e0c1b5f-912a-4a53-94f8-57ac8bb5df01" providerId="ADAL" clId="{D10EF28B-DAB5-42A8-B7DF-45F15678A3A2}" dt="2024-04-10T22:14:12.726" v="216" actId="478"/>
          <ac:graphicFrameMkLst>
            <pc:docMk/>
            <pc:sldMk cId="2909659600" sldId="325"/>
            <ac:graphicFrameMk id="17" creationId="{1F891037-4633-490D-A0C6-4CB4491F402F}"/>
          </ac:graphicFrameMkLst>
        </pc:graphicFrameChg>
        <pc:picChg chg="add mod">
          <ac:chgData name="Isaiah Christopher Padilla" userId="5e0c1b5f-912a-4a53-94f8-57ac8bb5df01" providerId="ADAL" clId="{D10EF28B-DAB5-42A8-B7DF-45F15678A3A2}" dt="2024-04-10T22:14:17.963" v="219" actId="1076"/>
          <ac:picMkLst>
            <pc:docMk/>
            <pc:sldMk cId="2909659600" sldId="325"/>
            <ac:picMk id="7" creationId="{C29B7FD1-7987-44FF-BA2E-45DE7FA20705}"/>
          </ac:picMkLst>
        </pc:picChg>
      </pc:sldChg>
      <pc:sldChg chg="addSp delSp modSp add mod">
        <pc:chgData name="Isaiah Christopher Padilla" userId="5e0c1b5f-912a-4a53-94f8-57ac8bb5df01" providerId="ADAL" clId="{D10EF28B-DAB5-42A8-B7DF-45F15678A3A2}" dt="2024-04-10T22:17:13.350" v="244" actId="1076"/>
        <pc:sldMkLst>
          <pc:docMk/>
          <pc:sldMk cId="2943718234" sldId="326"/>
        </pc:sldMkLst>
        <pc:spChg chg="mod">
          <ac:chgData name="Isaiah Christopher Padilla" userId="5e0c1b5f-912a-4a53-94f8-57ac8bb5df01" providerId="ADAL" clId="{D10EF28B-DAB5-42A8-B7DF-45F15678A3A2}" dt="2024-04-10T22:16:50.614" v="237" actId="20577"/>
          <ac:spMkLst>
            <pc:docMk/>
            <pc:sldMk cId="2943718234" sldId="326"/>
            <ac:spMk id="2" creationId="{28C1C774-E538-4CD4-AF07-9C04357E0F25}"/>
          </ac:spMkLst>
        </pc:spChg>
        <pc:picChg chg="del">
          <ac:chgData name="Isaiah Christopher Padilla" userId="5e0c1b5f-912a-4a53-94f8-57ac8bb5df01" providerId="ADAL" clId="{D10EF28B-DAB5-42A8-B7DF-45F15678A3A2}" dt="2024-04-10T22:16:58.007" v="238" actId="478"/>
          <ac:picMkLst>
            <pc:docMk/>
            <pc:sldMk cId="2943718234" sldId="326"/>
            <ac:picMk id="7" creationId="{C29B7FD1-7987-44FF-BA2E-45DE7FA20705}"/>
          </ac:picMkLst>
        </pc:picChg>
        <pc:picChg chg="add mod">
          <ac:chgData name="Isaiah Christopher Padilla" userId="5e0c1b5f-912a-4a53-94f8-57ac8bb5df01" providerId="ADAL" clId="{D10EF28B-DAB5-42A8-B7DF-45F15678A3A2}" dt="2024-04-10T22:17:13.350" v="244" actId="1076"/>
          <ac:picMkLst>
            <pc:docMk/>
            <pc:sldMk cId="2943718234" sldId="326"/>
            <ac:picMk id="8" creationId="{74008508-EE0E-4E4D-B141-9F576BFF827B}"/>
          </ac:picMkLst>
        </pc:picChg>
      </pc:sldChg>
      <pc:sldChg chg="modSp add mod ord">
        <pc:chgData name="Isaiah Christopher Padilla" userId="5e0c1b5f-912a-4a53-94f8-57ac8bb5df01" providerId="ADAL" clId="{D10EF28B-DAB5-42A8-B7DF-45F15678A3A2}" dt="2024-04-10T22:17:55.616" v="266" actId="20577"/>
        <pc:sldMkLst>
          <pc:docMk/>
          <pc:sldMk cId="2077335136" sldId="327"/>
        </pc:sldMkLst>
        <pc:spChg chg="mod">
          <ac:chgData name="Isaiah Christopher Padilla" userId="5e0c1b5f-912a-4a53-94f8-57ac8bb5df01" providerId="ADAL" clId="{D10EF28B-DAB5-42A8-B7DF-45F15678A3A2}" dt="2024-04-10T22:17:55.616" v="266" actId="20577"/>
          <ac:spMkLst>
            <pc:docMk/>
            <pc:sldMk cId="2077335136" sldId="327"/>
            <ac:spMk id="2" creationId="{28C1C774-E538-4CD4-AF07-9C04357E0F25}"/>
          </ac:spMkLst>
        </pc:spChg>
      </pc:sldChg>
      <pc:sldChg chg="addSp delSp modSp mod">
        <pc:chgData name="Isaiah Christopher Padilla" userId="5e0c1b5f-912a-4a53-94f8-57ac8bb5df01" providerId="ADAL" clId="{D10EF28B-DAB5-42A8-B7DF-45F15678A3A2}" dt="2024-04-12T18:59:00.673" v="844" actId="20577"/>
        <pc:sldMkLst>
          <pc:docMk/>
          <pc:sldMk cId="3475793506" sldId="357"/>
        </pc:sldMkLst>
        <pc:spChg chg="del">
          <ac:chgData name="Isaiah Christopher Padilla" userId="5e0c1b5f-912a-4a53-94f8-57ac8bb5df01" providerId="ADAL" clId="{D10EF28B-DAB5-42A8-B7DF-45F15678A3A2}" dt="2024-04-12T18:28:40.304" v="269" actId="478"/>
          <ac:spMkLst>
            <pc:docMk/>
            <pc:sldMk cId="3475793506" sldId="357"/>
            <ac:spMk id="5" creationId="{AFF2CDF4-7F10-6D19-4BBC-29A480729B24}"/>
          </ac:spMkLst>
        </pc:spChg>
        <pc:spChg chg="add mod">
          <ac:chgData name="Isaiah Christopher Padilla" userId="5e0c1b5f-912a-4a53-94f8-57ac8bb5df01" providerId="ADAL" clId="{D10EF28B-DAB5-42A8-B7DF-45F15678A3A2}" dt="2024-04-12T18:58:10.788" v="805" actId="403"/>
          <ac:spMkLst>
            <pc:docMk/>
            <pc:sldMk cId="3475793506" sldId="357"/>
            <ac:spMk id="8" creationId="{7F60ECD1-706A-4250-9312-40469955A431}"/>
          </ac:spMkLst>
        </pc:spChg>
        <pc:spChg chg="add mod">
          <ac:chgData name="Isaiah Christopher Padilla" userId="5e0c1b5f-912a-4a53-94f8-57ac8bb5df01" providerId="ADAL" clId="{D10EF28B-DAB5-42A8-B7DF-45F15678A3A2}" dt="2024-04-12T18:59:00.673" v="844" actId="20577"/>
          <ac:spMkLst>
            <pc:docMk/>
            <pc:sldMk cId="3475793506" sldId="357"/>
            <ac:spMk id="9" creationId="{E2BF9A57-4B68-42B5-91CB-24C486BE4170}"/>
          </ac:spMkLst>
        </pc:spChg>
      </pc:sldChg>
    </pc:docChg>
  </pc:docChgLst>
  <pc:docChgLst>
    <pc:chgData name="Daniel Cope Cooke" userId="S::dcc296@nau.edu::9a333e86-006b-42ba-b984-6e928377cd6c" providerId="AD" clId="Web-{3EA90D14-4AD2-59DB-8F03-2CA1A83E2CED}"/>
    <pc:docChg chg="addSld modSld">
      <pc:chgData name="Daniel Cope Cooke" userId="S::dcc296@nau.edu::9a333e86-006b-42ba-b984-6e928377cd6c" providerId="AD" clId="Web-{3EA90D14-4AD2-59DB-8F03-2CA1A83E2CED}" dt="2024-04-13T00:48:24.908" v="1285" actId="1076"/>
      <pc:docMkLst>
        <pc:docMk/>
      </pc:docMkLst>
      <pc:sldChg chg="addSp modSp">
        <pc:chgData name="Daniel Cope Cooke" userId="S::dcc296@nau.edu::9a333e86-006b-42ba-b984-6e928377cd6c" providerId="AD" clId="Web-{3EA90D14-4AD2-59DB-8F03-2CA1A83E2CED}" dt="2024-04-12T22:51:19.933" v="9" actId="14100"/>
        <pc:sldMkLst>
          <pc:docMk/>
          <pc:sldMk cId="2482934139" sldId="345"/>
        </pc:sldMkLst>
        <pc:picChg chg="mod">
          <ac:chgData name="Daniel Cope Cooke" userId="S::dcc296@nau.edu::9a333e86-006b-42ba-b984-6e928377cd6c" providerId="AD" clId="Web-{3EA90D14-4AD2-59DB-8F03-2CA1A83E2CED}" dt="2024-04-12T22:50:47.698" v="3" actId="1076"/>
          <ac:picMkLst>
            <pc:docMk/>
            <pc:sldMk cId="2482934139" sldId="345"/>
            <ac:picMk id="8" creationId="{6AE00519-05F8-7E76-2E6F-8F74EC1E8AB7}"/>
          </ac:picMkLst>
        </pc:picChg>
        <pc:picChg chg="add mod modCrop">
          <ac:chgData name="Daniel Cope Cooke" userId="S::dcc296@nau.edu::9a333e86-006b-42ba-b984-6e928377cd6c" providerId="AD" clId="Web-{3EA90D14-4AD2-59DB-8F03-2CA1A83E2CED}" dt="2024-04-12T22:51:19.933" v="9" actId="14100"/>
          <ac:picMkLst>
            <pc:docMk/>
            <pc:sldMk cId="2482934139" sldId="345"/>
            <ac:picMk id="9" creationId="{09B61522-7DC4-3150-278D-D2AF7BDD1B87}"/>
          </ac:picMkLst>
        </pc:picChg>
      </pc:sldChg>
      <pc:sldChg chg="addSp modSp">
        <pc:chgData name="Daniel Cope Cooke" userId="S::dcc296@nau.edu::9a333e86-006b-42ba-b984-6e928377cd6c" providerId="AD" clId="Web-{3EA90D14-4AD2-59DB-8F03-2CA1A83E2CED}" dt="2024-04-13T00:31:31.420" v="1193" actId="20577"/>
        <pc:sldMkLst>
          <pc:docMk/>
          <pc:sldMk cId="4217560687" sldId="361"/>
        </pc:sldMkLst>
        <pc:spChg chg="add mod">
          <ac:chgData name="Daniel Cope Cooke" userId="S::dcc296@nau.edu::9a333e86-006b-42ba-b984-6e928377cd6c" providerId="AD" clId="Web-{3EA90D14-4AD2-59DB-8F03-2CA1A83E2CED}" dt="2024-04-13T00:27:55.320" v="946" actId="20577"/>
          <ac:spMkLst>
            <pc:docMk/>
            <pc:sldMk cId="4217560687" sldId="361"/>
            <ac:spMk id="8" creationId="{F14E6B42-FCA6-C68B-1B63-64360A0ED4F4}"/>
          </ac:spMkLst>
        </pc:spChg>
        <pc:spChg chg="add mod">
          <ac:chgData name="Daniel Cope Cooke" userId="S::dcc296@nau.edu::9a333e86-006b-42ba-b984-6e928377cd6c" providerId="AD" clId="Web-{3EA90D14-4AD2-59DB-8F03-2CA1A83E2CED}" dt="2024-04-13T00:31:31.420" v="1193" actId="20577"/>
          <ac:spMkLst>
            <pc:docMk/>
            <pc:sldMk cId="4217560687" sldId="361"/>
            <ac:spMk id="9" creationId="{9FA0F2F9-7928-E6A4-3FC1-58E22D7A4D55}"/>
          </ac:spMkLst>
        </pc:spChg>
        <pc:spChg chg="add mod">
          <ac:chgData name="Daniel Cope Cooke" userId="S::dcc296@nau.edu::9a333e86-006b-42ba-b984-6e928377cd6c" providerId="AD" clId="Web-{3EA90D14-4AD2-59DB-8F03-2CA1A83E2CED}" dt="2024-04-13T00:15:30.454" v="503" actId="20577"/>
          <ac:spMkLst>
            <pc:docMk/>
            <pc:sldMk cId="4217560687" sldId="361"/>
            <ac:spMk id="10" creationId="{3CB86184-B2CF-27EA-4C58-B20E187279E4}"/>
          </ac:spMkLst>
        </pc:spChg>
        <pc:picChg chg="mod">
          <ac:chgData name="Daniel Cope Cooke" userId="S::dcc296@nau.edu::9a333e86-006b-42ba-b984-6e928377cd6c" providerId="AD" clId="Web-{3EA90D14-4AD2-59DB-8F03-2CA1A83E2CED}" dt="2024-04-13T00:14:39.952" v="463" actId="1076"/>
          <ac:picMkLst>
            <pc:docMk/>
            <pc:sldMk cId="4217560687" sldId="361"/>
            <ac:picMk id="3" creationId="{48F59924-3DDD-A394-8043-F8F91D64ED47}"/>
          </ac:picMkLst>
        </pc:picChg>
      </pc:sldChg>
      <pc:sldChg chg="modSp">
        <pc:chgData name="Daniel Cope Cooke" userId="S::dcc296@nau.edu::9a333e86-006b-42ba-b984-6e928377cd6c" providerId="AD" clId="Web-{3EA90D14-4AD2-59DB-8F03-2CA1A83E2CED}" dt="2024-04-12T22:59:01.029" v="141"/>
        <pc:sldMkLst>
          <pc:docMk/>
          <pc:sldMk cId="2507743873" sldId="363"/>
        </pc:sldMkLst>
        <pc:graphicFrameChg chg="mod modGraphic">
          <ac:chgData name="Daniel Cope Cooke" userId="S::dcc296@nau.edu::9a333e86-006b-42ba-b984-6e928377cd6c" providerId="AD" clId="Web-{3EA90D14-4AD2-59DB-8F03-2CA1A83E2CED}" dt="2024-04-12T22:59:01.029" v="141"/>
          <ac:graphicFrameMkLst>
            <pc:docMk/>
            <pc:sldMk cId="2507743873" sldId="363"/>
            <ac:graphicFrameMk id="8" creationId="{FCF4628E-C976-99FD-CADB-AAEBA128F095}"/>
          </ac:graphicFrameMkLst>
        </pc:graphicFrameChg>
      </pc:sldChg>
      <pc:sldChg chg="addSp delSp modSp">
        <pc:chgData name="Daniel Cope Cooke" userId="S::dcc296@nau.edu::9a333e86-006b-42ba-b984-6e928377cd6c" providerId="AD" clId="Web-{3EA90D14-4AD2-59DB-8F03-2CA1A83E2CED}" dt="2024-04-12T22:51:40.887" v="10"/>
        <pc:sldMkLst>
          <pc:docMk/>
          <pc:sldMk cId="4286094377" sldId="365"/>
        </pc:sldMkLst>
        <pc:picChg chg="add del mod">
          <ac:chgData name="Daniel Cope Cooke" userId="S::dcc296@nau.edu::9a333e86-006b-42ba-b984-6e928377cd6c" providerId="AD" clId="Web-{3EA90D14-4AD2-59DB-8F03-2CA1A83E2CED}" dt="2024-04-12T22:51:40.887" v="10"/>
          <ac:picMkLst>
            <pc:docMk/>
            <pc:sldMk cId="4286094377" sldId="365"/>
            <ac:picMk id="8" creationId="{79FE6A0A-ED2B-A0DC-2A42-FABF08AFB8A1}"/>
          </ac:picMkLst>
        </pc:picChg>
      </pc:sldChg>
      <pc:sldChg chg="modSp">
        <pc:chgData name="Daniel Cope Cooke" userId="S::dcc296@nau.edu::9a333e86-006b-42ba-b984-6e928377cd6c" providerId="AD" clId="Web-{3EA90D14-4AD2-59DB-8F03-2CA1A83E2CED}" dt="2024-04-13T00:41:13.251" v="1224" actId="20577"/>
        <pc:sldMkLst>
          <pc:docMk/>
          <pc:sldMk cId="2669362420" sldId="375"/>
        </pc:sldMkLst>
        <pc:spChg chg="mod">
          <ac:chgData name="Daniel Cope Cooke" userId="S::dcc296@nau.edu::9a333e86-006b-42ba-b984-6e928377cd6c" providerId="AD" clId="Web-{3EA90D14-4AD2-59DB-8F03-2CA1A83E2CED}" dt="2024-04-13T00:41:13.251" v="1224" actId="20577"/>
          <ac:spMkLst>
            <pc:docMk/>
            <pc:sldMk cId="2669362420" sldId="375"/>
            <ac:spMk id="2" creationId="{68090878-B87E-7949-6358-3DB704A3EEA0}"/>
          </ac:spMkLst>
        </pc:spChg>
      </pc:sldChg>
      <pc:sldChg chg="addSp delSp modSp">
        <pc:chgData name="Daniel Cope Cooke" userId="S::dcc296@nau.edu::9a333e86-006b-42ba-b984-6e928377cd6c" providerId="AD" clId="Web-{3EA90D14-4AD2-59DB-8F03-2CA1A83E2CED}" dt="2024-04-13T00:48:24.908" v="1285" actId="1076"/>
        <pc:sldMkLst>
          <pc:docMk/>
          <pc:sldMk cId="1375111774" sldId="376"/>
        </pc:sldMkLst>
        <pc:picChg chg="add mod">
          <ac:chgData name="Daniel Cope Cooke" userId="S::dcc296@nau.edu::9a333e86-006b-42ba-b984-6e928377cd6c" providerId="AD" clId="Web-{3EA90D14-4AD2-59DB-8F03-2CA1A83E2CED}" dt="2024-04-13T00:46:56.921" v="1274" actId="14100"/>
          <ac:picMkLst>
            <pc:docMk/>
            <pc:sldMk cId="1375111774" sldId="376"/>
            <ac:picMk id="7" creationId="{E3D9FCCA-DE65-00DA-E17F-A19EF6526843}"/>
          </ac:picMkLst>
        </pc:picChg>
        <pc:picChg chg="add del mod">
          <ac:chgData name="Daniel Cope Cooke" userId="S::dcc296@nau.edu::9a333e86-006b-42ba-b984-6e928377cd6c" providerId="AD" clId="Web-{3EA90D14-4AD2-59DB-8F03-2CA1A83E2CED}" dt="2024-04-13T00:47:33.907" v="1276"/>
          <ac:picMkLst>
            <pc:docMk/>
            <pc:sldMk cId="1375111774" sldId="376"/>
            <ac:picMk id="8" creationId="{D5DDD0C6-7EC5-D96C-3A71-DB7511A511FA}"/>
          </ac:picMkLst>
        </pc:picChg>
        <pc:picChg chg="add mod modCrop">
          <ac:chgData name="Daniel Cope Cooke" userId="S::dcc296@nau.edu::9a333e86-006b-42ba-b984-6e928377cd6c" providerId="AD" clId="Web-{3EA90D14-4AD2-59DB-8F03-2CA1A83E2CED}" dt="2024-04-13T00:48:24.908" v="1285" actId="1076"/>
          <ac:picMkLst>
            <pc:docMk/>
            <pc:sldMk cId="1375111774" sldId="376"/>
            <ac:picMk id="9" creationId="{3DF91054-FD70-8575-1356-87690E5C3B69}"/>
          </ac:picMkLst>
        </pc:picChg>
      </pc:sldChg>
      <pc:sldChg chg="modSp add replId">
        <pc:chgData name="Daniel Cope Cooke" userId="S::dcc296@nau.edu::9a333e86-006b-42ba-b984-6e928377cd6c" providerId="AD" clId="Web-{3EA90D14-4AD2-59DB-8F03-2CA1A83E2CED}" dt="2024-04-13T00:45:08.355" v="1270" actId="20577"/>
        <pc:sldMkLst>
          <pc:docMk/>
          <pc:sldMk cId="2262502117" sldId="385"/>
        </pc:sldMkLst>
        <pc:spChg chg="mod">
          <ac:chgData name="Daniel Cope Cooke" userId="S::dcc296@nau.edu::9a333e86-006b-42ba-b984-6e928377cd6c" providerId="AD" clId="Web-{3EA90D14-4AD2-59DB-8F03-2CA1A83E2CED}" dt="2024-04-13T00:45:08.355" v="1270" actId="20577"/>
          <ac:spMkLst>
            <pc:docMk/>
            <pc:sldMk cId="2262502117" sldId="385"/>
            <ac:spMk id="2" creationId="{68090878-B87E-7949-6358-3DB704A3EEA0}"/>
          </ac:spMkLst>
        </pc:spChg>
      </pc:sldChg>
    </pc:docChg>
  </pc:docChgLst>
  <pc:docChgLst>
    <pc:chgData name="Russel Thomas Stringham" userId="S::rts97@nau.edu::08e9cd47-1db5-4ee4-ae24-d30a6709bd9e" providerId="AD" clId="Web-{E12D5DB7-3DEE-D2D2-2F5E-674E4F4FAF20}"/>
    <pc:docChg chg="modSld">
      <pc:chgData name="Russel Thomas Stringham" userId="S::rts97@nau.edu::08e9cd47-1db5-4ee4-ae24-d30a6709bd9e" providerId="AD" clId="Web-{E12D5DB7-3DEE-D2D2-2F5E-674E4F4FAF20}" dt="2024-03-29T22:19:44.749" v="1" actId="1076"/>
      <pc:docMkLst>
        <pc:docMk/>
      </pc:docMkLst>
      <pc:sldChg chg="modSp">
        <pc:chgData name="Russel Thomas Stringham" userId="S::rts97@nau.edu::08e9cd47-1db5-4ee4-ae24-d30a6709bd9e" providerId="AD" clId="Web-{E12D5DB7-3DEE-D2D2-2F5E-674E4F4FAF20}" dt="2024-03-29T22:19:44.749" v="1" actId="1076"/>
        <pc:sldMkLst>
          <pc:docMk/>
          <pc:sldMk cId="3809333022" sldId="311"/>
        </pc:sldMkLst>
        <pc:spChg chg="mod">
          <ac:chgData name="Russel Thomas Stringham" userId="S::rts97@nau.edu::08e9cd47-1db5-4ee4-ae24-d30a6709bd9e" providerId="AD" clId="Web-{E12D5DB7-3DEE-D2D2-2F5E-674E4F4FAF20}" dt="2024-03-29T22:19:44.749" v="1" actId="1076"/>
          <ac:spMkLst>
            <pc:docMk/>
            <pc:sldMk cId="3809333022" sldId="311"/>
            <ac:spMk id="15" creationId="{2AFEE3A6-3AB6-4A15-A14E-C2E776C794B7}"/>
          </ac:spMkLst>
        </pc:spChg>
        <pc:picChg chg="mod">
          <ac:chgData name="Russel Thomas Stringham" userId="S::rts97@nau.edu::08e9cd47-1db5-4ee4-ae24-d30a6709bd9e" providerId="AD" clId="Web-{E12D5DB7-3DEE-D2D2-2F5E-674E4F4FAF20}" dt="2024-03-29T22:19:41.046" v="0" actId="1076"/>
          <ac:picMkLst>
            <pc:docMk/>
            <pc:sldMk cId="3809333022" sldId="311"/>
            <ac:picMk id="8" creationId="{AF6307E3-E6D3-45D8-B74C-CFC87E66415C}"/>
          </ac:picMkLst>
        </pc:picChg>
      </pc:sldChg>
    </pc:docChg>
  </pc:docChgLst>
  <pc:docChgLst>
    <pc:chgData name="Mason Gerald Goodman" userId="S::mgg256@nau.edu::4484c6a7-43fb-4b1b-9cad-c35ad80f1884" providerId="AD" clId="Web-{0105B4B4-E9F6-448D-B5E3-9008F442CDC5}"/>
    <pc:docChg chg="modSld">
      <pc:chgData name="Mason Gerald Goodman" userId="S::mgg256@nau.edu::4484c6a7-43fb-4b1b-9cad-c35ad80f1884" providerId="AD" clId="Web-{0105B4B4-E9F6-448D-B5E3-9008F442CDC5}" dt="2024-04-12T02:03:52.072" v="159" actId="1076"/>
      <pc:docMkLst>
        <pc:docMk/>
      </pc:docMkLst>
      <pc:sldChg chg="modSp">
        <pc:chgData name="Mason Gerald Goodman" userId="S::mgg256@nau.edu::4484c6a7-43fb-4b1b-9cad-c35ad80f1884" providerId="AD" clId="Web-{0105B4B4-E9F6-448D-B5E3-9008F442CDC5}" dt="2024-04-12T01:49:20.379" v="11" actId="1076"/>
        <pc:sldMkLst>
          <pc:docMk/>
          <pc:sldMk cId="340991106" sldId="334"/>
        </pc:sldMkLst>
        <pc:picChg chg="mod">
          <ac:chgData name="Mason Gerald Goodman" userId="S::mgg256@nau.edu::4484c6a7-43fb-4b1b-9cad-c35ad80f1884" providerId="AD" clId="Web-{0105B4B4-E9F6-448D-B5E3-9008F442CDC5}" dt="2024-04-12T01:49:20.379" v="11" actId="1076"/>
          <ac:picMkLst>
            <pc:docMk/>
            <pc:sldMk cId="340991106" sldId="334"/>
            <ac:picMk id="3" creationId="{33F7E147-49F7-D616-7C8B-B124D585AD3E}"/>
          </ac:picMkLst>
        </pc:picChg>
      </pc:sldChg>
      <pc:sldChg chg="addSp modSp">
        <pc:chgData name="Mason Gerald Goodman" userId="S::mgg256@nau.edu::4484c6a7-43fb-4b1b-9cad-c35ad80f1884" providerId="AD" clId="Web-{0105B4B4-E9F6-448D-B5E3-9008F442CDC5}" dt="2024-04-12T02:03:52.072" v="159" actId="1076"/>
        <pc:sldMkLst>
          <pc:docMk/>
          <pc:sldMk cId="3811289939" sldId="355"/>
        </pc:sldMkLst>
        <pc:spChg chg="mod">
          <ac:chgData name="Mason Gerald Goodman" userId="S::mgg256@nau.edu::4484c6a7-43fb-4b1b-9cad-c35ad80f1884" providerId="AD" clId="Web-{0105B4B4-E9F6-448D-B5E3-9008F442CDC5}" dt="2024-04-12T01:56:13.201" v="71" actId="1076"/>
          <ac:spMkLst>
            <pc:docMk/>
            <pc:sldMk cId="3811289939" sldId="355"/>
            <ac:spMk id="2" creationId="{28C1C774-E538-4CD4-AF07-9C04357E0F25}"/>
          </ac:spMkLst>
        </pc:spChg>
        <pc:spChg chg="add mod">
          <ac:chgData name="Mason Gerald Goodman" userId="S::mgg256@nau.edu::4484c6a7-43fb-4b1b-9cad-c35ad80f1884" providerId="AD" clId="Web-{0105B4B4-E9F6-448D-B5E3-9008F442CDC5}" dt="2024-04-12T02:03:52.072" v="159" actId="1076"/>
          <ac:spMkLst>
            <pc:docMk/>
            <pc:sldMk cId="3811289939" sldId="355"/>
            <ac:spMk id="3" creationId="{19FA93F0-6C6D-D1DA-7E3E-59ABD4633B2C}"/>
          </ac:spMkLst>
        </pc:spChg>
        <pc:spChg chg="mod">
          <ac:chgData name="Mason Gerald Goodman" userId="S::mgg256@nau.edu::4484c6a7-43fb-4b1b-9cad-c35ad80f1884" providerId="AD" clId="Web-{0105B4B4-E9F6-448D-B5E3-9008F442CDC5}" dt="2024-04-12T02:02:51.836" v="148" actId="20577"/>
          <ac:spMkLst>
            <pc:docMk/>
            <pc:sldMk cId="3811289939" sldId="355"/>
            <ac:spMk id="5" creationId="{569D4150-6E4D-6212-1BCF-1C5E8DB29CC1}"/>
          </ac:spMkLst>
        </pc:spChg>
      </pc:sldChg>
    </pc:docChg>
  </pc:docChgLst>
  <pc:docChgLst>
    <pc:chgData name="Mica Nicole Nellis" userId="5f20adf3-492e-4e22-8d59-1b443793dbb5" providerId="ADAL" clId="{2726B794-1B75-EB47-A944-EA53E634C96E}"/>
    <pc:docChg chg="custSel addSld delSld modSld">
      <pc:chgData name="Mica Nicole Nellis" userId="5f20adf3-492e-4e22-8d59-1b443793dbb5" providerId="ADAL" clId="{2726B794-1B75-EB47-A944-EA53E634C96E}" dt="2024-02-06T20:32:58.099" v="14" actId="20577"/>
      <pc:docMkLst>
        <pc:docMk/>
      </pc:docMkLst>
      <pc:sldChg chg="new del">
        <pc:chgData name="Mica Nicole Nellis" userId="5f20adf3-492e-4e22-8d59-1b443793dbb5" providerId="ADAL" clId="{2726B794-1B75-EB47-A944-EA53E634C96E}" dt="2024-02-06T20:32:51.499" v="10" actId="2696"/>
        <pc:sldMkLst>
          <pc:docMk/>
          <pc:sldMk cId="3090081617" sldId="275"/>
        </pc:sldMkLst>
      </pc:sldChg>
      <pc:sldChg chg="modSp new del">
        <pc:chgData name="Mica Nicole Nellis" userId="5f20adf3-492e-4e22-8d59-1b443793dbb5" providerId="ADAL" clId="{2726B794-1B75-EB47-A944-EA53E634C96E}" dt="2024-02-06T20:32:37.595" v="7" actId="2696"/>
        <pc:sldMkLst>
          <pc:docMk/>
          <pc:sldMk cId="4148644401" sldId="275"/>
        </pc:sldMkLst>
        <pc:spChg chg="mod">
          <ac:chgData name="Mica Nicole Nellis" userId="5f20adf3-492e-4e22-8d59-1b443793dbb5" providerId="ADAL" clId="{2726B794-1B75-EB47-A944-EA53E634C96E}" dt="2024-02-06T20:32:25.853" v="6" actId="242"/>
          <ac:spMkLst>
            <pc:docMk/>
            <pc:sldMk cId="4148644401" sldId="275"/>
            <ac:spMk id="2" creationId="{5FB3342E-5CBA-BA76-18DC-2D92E9A2FD9E}"/>
          </ac:spMkLst>
        </pc:spChg>
      </pc:sldChg>
      <pc:sldChg chg="delSp modSp add">
        <pc:chgData name="Mica Nicole Nellis" userId="5f20adf3-492e-4e22-8d59-1b443793dbb5" providerId="ADAL" clId="{2726B794-1B75-EB47-A944-EA53E634C96E}" dt="2024-02-06T20:32:58.099" v="14" actId="20577"/>
        <pc:sldMkLst>
          <pc:docMk/>
          <pc:sldMk cId="2661739913" sldId="276"/>
        </pc:sldMkLst>
        <pc:spChg chg="mod">
          <ac:chgData name="Mica Nicole Nellis" userId="5f20adf3-492e-4e22-8d59-1b443793dbb5" providerId="ADAL" clId="{2726B794-1B75-EB47-A944-EA53E634C96E}" dt="2024-02-06T20:32:58.099" v="14" actId="20577"/>
          <ac:spMkLst>
            <pc:docMk/>
            <pc:sldMk cId="2661739913" sldId="276"/>
            <ac:spMk id="2" creationId="{F03DF3F8-F6D1-F25A-D779-6E315FA1C0BC}"/>
          </ac:spMkLst>
        </pc:spChg>
        <pc:picChg chg="del">
          <ac:chgData name="Mica Nicole Nellis" userId="5f20adf3-492e-4e22-8d59-1b443793dbb5" providerId="ADAL" clId="{2726B794-1B75-EB47-A944-EA53E634C96E}" dt="2024-02-06T20:32:54.906" v="12" actId="478"/>
          <ac:picMkLst>
            <pc:docMk/>
            <pc:sldMk cId="2661739913" sldId="276"/>
            <ac:picMk id="7" creationId="{FCE7723C-86F3-7F7F-0DB3-9DF7DBA68005}"/>
          </ac:picMkLst>
        </pc:picChg>
        <pc:picChg chg="del">
          <ac:chgData name="Mica Nicole Nellis" userId="5f20adf3-492e-4e22-8d59-1b443793dbb5" providerId="ADAL" clId="{2726B794-1B75-EB47-A944-EA53E634C96E}" dt="2024-02-06T20:32:53.620" v="11" actId="478"/>
          <ac:picMkLst>
            <pc:docMk/>
            <pc:sldMk cId="2661739913" sldId="276"/>
            <ac:picMk id="8" creationId="{8E44C598-F0EC-5D37-3E5D-90882C79A653}"/>
          </ac:picMkLst>
        </pc:picChg>
      </pc:sldChg>
    </pc:docChg>
  </pc:docChgLst>
  <pc:docChgLst>
    <pc:chgData name="Mica Nicole Nellis" userId="5f20adf3-492e-4e22-8d59-1b443793dbb5" providerId="ADAL" clId="{DF4A9113-E73E-EC4E-8F22-71FE0AEA7AC1}"/>
    <pc:docChg chg="undo redo custSel addSld delSld modSld sldOrd">
      <pc:chgData name="Mica Nicole Nellis" userId="5f20adf3-492e-4e22-8d59-1b443793dbb5" providerId="ADAL" clId="{DF4A9113-E73E-EC4E-8F22-71FE0AEA7AC1}" dt="2024-03-30T23:02:44.948" v="356" actId="1076"/>
      <pc:docMkLst>
        <pc:docMk/>
      </pc:docMkLst>
      <pc:sldChg chg="modSp">
        <pc:chgData name="Mica Nicole Nellis" userId="5f20adf3-492e-4e22-8d59-1b443793dbb5" providerId="ADAL" clId="{DF4A9113-E73E-EC4E-8F22-71FE0AEA7AC1}" dt="2024-03-30T22:16:24.188" v="293" actId="20577"/>
        <pc:sldMkLst>
          <pc:docMk/>
          <pc:sldMk cId="72758951" sldId="267"/>
        </pc:sldMkLst>
        <pc:spChg chg="mod">
          <ac:chgData name="Mica Nicole Nellis" userId="5f20adf3-492e-4e22-8d59-1b443793dbb5" providerId="ADAL" clId="{DF4A9113-E73E-EC4E-8F22-71FE0AEA7AC1}" dt="2024-03-30T22:16:24.188" v="293" actId="20577"/>
          <ac:spMkLst>
            <pc:docMk/>
            <pc:sldMk cId="72758951" sldId="267"/>
            <ac:spMk id="8" creationId="{49EF6740-FCF5-467E-9ED9-07F20E5F7FCF}"/>
          </ac:spMkLst>
        </pc:spChg>
      </pc:sldChg>
      <pc:sldChg chg="del">
        <pc:chgData name="Mica Nicole Nellis" userId="5f20adf3-492e-4e22-8d59-1b443793dbb5" providerId="ADAL" clId="{DF4A9113-E73E-EC4E-8F22-71FE0AEA7AC1}" dt="2024-03-30T21:45:52.989" v="171" actId="2696"/>
        <pc:sldMkLst>
          <pc:docMk/>
          <pc:sldMk cId="4088961166" sldId="268"/>
        </pc:sldMkLst>
      </pc:sldChg>
      <pc:sldChg chg="del">
        <pc:chgData name="Mica Nicole Nellis" userId="5f20adf3-492e-4e22-8d59-1b443793dbb5" providerId="ADAL" clId="{DF4A9113-E73E-EC4E-8F22-71FE0AEA7AC1}" dt="2024-03-30T21:45:56.205" v="172" actId="2696"/>
        <pc:sldMkLst>
          <pc:docMk/>
          <pc:sldMk cId="1445261322" sldId="269"/>
        </pc:sldMkLst>
      </pc:sldChg>
      <pc:sldChg chg="del">
        <pc:chgData name="Mica Nicole Nellis" userId="5f20adf3-492e-4e22-8d59-1b443793dbb5" providerId="ADAL" clId="{DF4A9113-E73E-EC4E-8F22-71FE0AEA7AC1}" dt="2024-03-30T21:45:46.669" v="170" actId="2696"/>
        <pc:sldMkLst>
          <pc:docMk/>
          <pc:sldMk cId="292183227" sldId="283"/>
        </pc:sldMkLst>
      </pc:sldChg>
      <pc:sldChg chg="delSp modSp">
        <pc:chgData name="Mica Nicole Nellis" userId="5f20adf3-492e-4e22-8d59-1b443793dbb5" providerId="ADAL" clId="{DF4A9113-E73E-EC4E-8F22-71FE0AEA7AC1}" dt="2024-03-30T21:20:25.201" v="36" actId="1076"/>
        <pc:sldMkLst>
          <pc:docMk/>
          <pc:sldMk cId="3484992223" sldId="304"/>
        </pc:sldMkLst>
        <pc:spChg chg="del mod">
          <ac:chgData name="Mica Nicole Nellis" userId="5f20adf3-492e-4e22-8d59-1b443793dbb5" providerId="ADAL" clId="{DF4A9113-E73E-EC4E-8F22-71FE0AEA7AC1}" dt="2024-03-30T21:16:33.591" v="7" actId="478"/>
          <ac:spMkLst>
            <pc:docMk/>
            <pc:sldMk cId="3484992223" sldId="304"/>
            <ac:spMk id="15" creationId="{090B8E05-67BC-462C-A927-93C2426D7A95}"/>
          </ac:spMkLst>
        </pc:spChg>
        <pc:spChg chg="del">
          <ac:chgData name="Mica Nicole Nellis" userId="5f20adf3-492e-4e22-8d59-1b443793dbb5" providerId="ADAL" clId="{DF4A9113-E73E-EC4E-8F22-71FE0AEA7AC1}" dt="2024-03-30T21:16:36.588" v="8" actId="478"/>
          <ac:spMkLst>
            <pc:docMk/>
            <pc:sldMk cId="3484992223" sldId="304"/>
            <ac:spMk id="16" creationId="{C205B3FE-B412-406B-9A19-BD772BB9C898}"/>
          </ac:spMkLst>
        </pc:spChg>
        <pc:spChg chg="mod">
          <ac:chgData name="Mica Nicole Nellis" userId="5f20adf3-492e-4e22-8d59-1b443793dbb5" providerId="ADAL" clId="{DF4A9113-E73E-EC4E-8F22-71FE0AEA7AC1}" dt="2024-03-30T21:20:25.201" v="36" actId="1076"/>
          <ac:spMkLst>
            <pc:docMk/>
            <pc:sldMk cId="3484992223" sldId="304"/>
            <ac:spMk id="19" creationId="{CC746E4A-C9E8-451D-B3AD-196C8A189F95}"/>
          </ac:spMkLst>
        </pc:spChg>
        <pc:spChg chg="mod">
          <ac:chgData name="Mica Nicole Nellis" userId="5f20adf3-492e-4e22-8d59-1b443793dbb5" providerId="ADAL" clId="{DF4A9113-E73E-EC4E-8F22-71FE0AEA7AC1}" dt="2024-03-30T21:20:13.252" v="33" actId="1076"/>
          <ac:spMkLst>
            <pc:docMk/>
            <pc:sldMk cId="3484992223" sldId="304"/>
            <ac:spMk id="20" creationId="{C4A7AC97-CC4E-4679-B26E-7501588A7C8C}"/>
          </ac:spMkLst>
        </pc:spChg>
        <pc:spChg chg="mod">
          <ac:chgData name="Mica Nicole Nellis" userId="5f20adf3-492e-4e22-8d59-1b443793dbb5" providerId="ADAL" clId="{DF4A9113-E73E-EC4E-8F22-71FE0AEA7AC1}" dt="2024-03-30T21:19:29.427" v="30" actId="20577"/>
          <ac:spMkLst>
            <pc:docMk/>
            <pc:sldMk cId="3484992223" sldId="304"/>
            <ac:spMk id="21" creationId="{E6BE4012-6A7D-433E-B605-C9AB21579A19}"/>
          </ac:spMkLst>
        </pc:spChg>
        <pc:picChg chg="mod">
          <ac:chgData name="Mica Nicole Nellis" userId="5f20adf3-492e-4e22-8d59-1b443793dbb5" providerId="ADAL" clId="{DF4A9113-E73E-EC4E-8F22-71FE0AEA7AC1}" dt="2024-03-30T21:20:19.380" v="35" actId="1076"/>
          <ac:picMkLst>
            <pc:docMk/>
            <pc:sldMk cId="3484992223" sldId="304"/>
            <ac:picMk id="8" creationId="{29E46B01-4D04-4DEA-964F-686DE5AFB5BA}"/>
          </ac:picMkLst>
        </pc:picChg>
      </pc:sldChg>
      <pc:sldChg chg="add del">
        <pc:chgData name="Mica Nicole Nellis" userId="5f20adf3-492e-4e22-8d59-1b443793dbb5" providerId="ADAL" clId="{DF4A9113-E73E-EC4E-8F22-71FE0AEA7AC1}" dt="2024-03-30T21:36:44.648" v="37" actId="2696"/>
        <pc:sldMkLst>
          <pc:docMk/>
          <pc:sldMk cId="4083469944" sldId="310"/>
        </pc:sldMkLst>
      </pc:sldChg>
      <pc:sldChg chg="addSp delSp modSp">
        <pc:chgData name="Mica Nicole Nellis" userId="5f20adf3-492e-4e22-8d59-1b443793dbb5" providerId="ADAL" clId="{DF4A9113-E73E-EC4E-8F22-71FE0AEA7AC1}" dt="2024-03-30T23:02:44.948" v="356" actId="1076"/>
        <pc:sldMkLst>
          <pc:docMk/>
          <pc:sldMk cId="3809333022" sldId="311"/>
        </pc:sldMkLst>
        <pc:spChg chg="mod">
          <ac:chgData name="Mica Nicole Nellis" userId="5f20adf3-492e-4e22-8d59-1b443793dbb5" providerId="ADAL" clId="{DF4A9113-E73E-EC4E-8F22-71FE0AEA7AC1}" dt="2024-03-30T21:36:51.476" v="39" actId="20577"/>
          <ac:spMkLst>
            <pc:docMk/>
            <pc:sldMk cId="3809333022" sldId="311"/>
            <ac:spMk id="2" creationId="{28C1C774-E538-4CD4-AF07-9C04357E0F25}"/>
          </ac:spMkLst>
        </pc:spChg>
        <pc:spChg chg="add mod">
          <ac:chgData name="Mica Nicole Nellis" userId="5f20adf3-492e-4e22-8d59-1b443793dbb5" providerId="ADAL" clId="{DF4A9113-E73E-EC4E-8F22-71FE0AEA7AC1}" dt="2024-03-30T23:01:42.557" v="340" actId="1076"/>
          <ac:spMkLst>
            <pc:docMk/>
            <pc:sldMk cId="3809333022" sldId="311"/>
            <ac:spMk id="9" creationId="{93979E1B-F01E-C260-3687-FC2616297865}"/>
          </ac:spMkLst>
        </pc:spChg>
        <pc:spChg chg="add mod">
          <ac:chgData name="Mica Nicole Nellis" userId="5f20adf3-492e-4e22-8d59-1b443793dbb5" providerId="ADAL" clId="{DF4A9113-E73E-EC4E-8F22-71FE0AEA7AC1}" dt="2024-03-30T23:01:38.178" v="339" actId="1076"/>
          <ac:spMkLst>
            <pc:docMk/>
            <pc:sldMk cId="3809333022" sldId="311"/>
            <ac:spMk id="12" creationId="{E6CD2246-6CFE-1209-3475-CA6D3B80E99B}"/>
          </ac:spMkLst>
        </pc:spChg>
        <pc:spChg chg="mod">
          <ac:chgData name="Mica Nicole Nellis" userId="5f20adf3-492e-4e22-8d59-1b443793dbb5" providerId="ADAL" clId="{DF4A9113-E73E-EC4E-8F22-71FE0AEA7AC1}" dt="2024-03-30T22:59:01.648" v="297" actId="1076"/>
          <ac:spMkLst>
            <pc:docMk/>
            <pc:sldMk cId="3809333022" sldId="311"/>
            <ac:spMk id="13" creationId="{E3F0265A-7934-4C86-8BBE-F0586A067B0E}"/>
          </ac:spMkLst>
        </pc:spChg>
        <pc:spChg chg="mod">
          <ac:chgData name="Mica Nicole Nellis" userId="5f20adf3-492e-4e22-8d59-1b443793dbb5" providerId="ADAL" clId="{DF4A9113-E73E-EC4E-8F22-71FE0AEA7AC1}" dt="2024-03-30T22:59:29.946" v="302" actId="1076"/>
          <ac:spMkLst>
            <pc:docMk/>
            <pc:sldMk cId="3809333022" sldId="311"/>
            <ac:spMk id="14" creationId="{F3CDC327-1DBE-44FC-AF54-3AB5CD1CC8E7}"/>
          </ac:spMkLst>
        </pc:spChg>
        <pc:spChg chg="mod">
          <ac:chgData name="Mica Nicole Nellis" userId="5f20adf3-492e-4e22-8d59-1b443793dbb5" providerId="ADAL" clId="{DF4A9113-E73E-EC4E-8F22-71FE0AEA7AC1}" dt="2024-03-30T22:59:51.519" v="305" actId="1076"/>
          <ac:spMkLst>
            <pc:docMk/>
            <pc:sldMk cId="3809333022" sldId="311"/>
            <ac:spMk id="15" creationId="{2AFEE3A6-3AB6-4A15-A14E-C2E776C794B7}"/>
          </ac:spMkLst>
        </pc:spChg>
        <pc:spChg chg="mod">
          <ac:chgData name="Mica Nicole Nellis" userId="5f20adf3-492e-4e22-8d59-1b443793dbb5" providerId="ADAL" clId="{DF4A9113-E73E-EC4E-8F22-71FE0AEA7AC1}" dt="2024-03-30T22:59:59.563" v="307" actId="1076"/>
          <ac:spMkLst>
            <pc:docMk/>
            <pc:sldMk cId="3809333022" sldId="311"/>
            <ac:spMk id="16" creationId="{FDFE02F1-FAF7-4486-970C-F4D01C2972F4}"/>
          </ac:spMkLst>
        </pc:spChg>
        <pc:spChg chg="mod">
          <ac:chgData name="Mica Nicole Nellis" userId="5f20adf3-492e-4e22-8d59-1b443793dbb5" providerId="ADAL" clId="{DF4A9113-E73E-EC4E-8F22-71FE0AEA7AC1}" dt="2024-03-30T23:00:19.727" v="310" actId="1076"/>
          <ac:spMkLst>
            <pc:docMk/>
            <pc:sldMk cId="3809333022" sldId="311"/>
            <ac:spMk id="17" creationId="{7CC5C7A1-4BB6-4F80-A73E-B1B886593E1F}"/>
          </ac:spMkLst>
        </pc:spChg>
        <pc:spChg chg="mod">
          <ac:chgData name="Mica Nicole Nellis" userId="5f20adf3-492e-4e22-8d59-1b443793dbb5" providerId="ADAL" clId="{DF4A9113-E73E-EC4E-8F22-71FE0AEA7AC1}" dt="2024-03-30T23:02:44.948" v="356" actId="1076"/>
          <ac:spMkLst>
            <pc:docMk/>
            <pc:sldMk cId="3809333022" sldId="311"/>
            <ac:spMk id="18" creationId="{ACA71222-39E4-4CEA-B00F-ED413DC13F6E}"/>
          </ac:spMkLst>
        </pc:spChg>
        <pc:spChg chg="mod">
          <ac:chgData name="Mica Nicole Nellis" userId="5f20adf3-492e-4e22-8d59-1b443793dbb5" providerId="ADAL" clId="{DF4A9113-E73E-EC4E-8F22-71FE0AEA7AC1}" dt="2024-03-30T23:00:55.561" v="315" actId="1076"/>
          <ac:spMkLst>
            <pc:docMk/>
            <pc:sldMk cId="3809333022" sldId="311"/>
            <ac:spMk id="19" creationId="{3BCF4F63-CD48-4353-8A4F-2D32B7C2A5CE}"/>
          </ac:spMkLst>
        </pc:spChg>
        <pc:spChg chg="mod">
          <ac:chgData name="Mica Nicole Nellis" userId="5f20adf3-492e-4e22-8d59-1b443793dbb5" providerId="ADAL" clId="{DF4A9113-E73E-EC4E-8F22-71FE0AEA7AC1}" dt="2024-03-30T23:00:29.006" v="312" actId="1076"/>
          <ac:spMkLst>
            <pc:docMk/>
            <pc:sldMk cId="3809333022" sldId="311"/>
            <ac:spMk id="20" creationId="{CB1B13A5-44FF-4D44-933A-017FFF296178}"/>
          </ac:spMkLst>
        </pc:spChg>
        <pc:spChg chg="mod">
          <ac:chgData name="Mica Nicole Nellis" userId="5f20adf3-492e-4e22-8d59-1b443793dbb5" providerId="ADAL" clId="{DF4A9113-E73E-EC4E-8F22-71FE0AEA7AC1}" dt="2024-03-30T23:02:37.936" v="355" actId="1076"/>
          <ac:spMkLst>
            <pc:docMk/>
            <pc:sldMk cId="3809333022" sldId="311"/>
            <ac:spMk id="21" creationId="{03A8B662-A5DC-418D-9CB6-53168B4D7553}"/>
          </ac:spMkLst>
        </pc:spChg>
        <pc:spChg chg="mod">
          <ac:chgData name="Mica Nicole Nellis" userId="5f20adf3-492e-4e22-8d59-1b443793dbb5" providerId="ADAL" clId="{DF4A9113-E73E-EC4E-8F22-71FE0AEA7AC1}" dt="2024-03-30T22:59:44.958" v="304" actId="1076"/>
          <ac:spMkLst>
            <pc:docMk/>
            <pc:sldMk cId="3809333022" sldId="311"/>
            <ac:spMk id="22" creationId="{3D50D9BE-315E-4469-B625-48AE85A774E9}"/>
          </ac:spMkLst>
        </pc:spChg>
        <pc:spChg chg="add mod">
          <ac:chgData name="Mica Nicole Nellis" userId="5f20adf3-492e-4e22-8d59-1b443793dbb5" providerId="ADAL" clId="{DF4A9113-E73E-EC4E-8F22-71FE0AEA7AC1}" dt="2024-03-30T23:01:54.579" v="342" actId="1076"/>
          <ac:spMkLst>
            <pc:docMk/>
            <pc:sldMk cId="3809333022" sldId="311"/>
            <ac:spMk id="24" creationId="{CF8E1813-24C8-32A6-C37D-F6522BD17582}"/>
          </ac:spMkLst>
        </pc:spChg>
        <pc:spChg chg="add mod">
          <ac:chgData name="Mica Nicole Nellis" userId="5f20adf3-492e-4e22-8d59-1b443793dbb5" providerId="ADAL" clId="{DF4A9113-E73E-EC4E-8F22-71FE0AEA7AC1}" dt="2024-03-30T23:02:09.083" v="354" actId="20577"/>
          <ac:spMkLst>
            <pc:docMk/>
            <pc:sldMk cId="3809333022" sldId="311"/>
            <ac:spMk id="26" creationId="{5395E1D2-87B6-6624-2383-AEC8B8EC9334}"/>
          </ac:spMkLst>
        </pc:spChg>
        <pc:picChg chg="add mod ord">
          <ac:chgData name="Mica Nicole Nellis" userId="5f20adf3-492e-4e22-8d59-1b443793dbb5" providerId="ADAL" clId="{DF4A9113-E73E-EC4E-8F22-71FE0AEA7AC1}" dt="2024-03-30T22:59:06.557" v="298" actId="167"/>
          <ac:picMkLst>
            <pc:docMk/>
            <pc:sldMk cId="3809333022" sldId="311"/>
            <ac:picMk id="3" creationId="{94118F43-8B0B-D4D7-B364-2D0256EFCCD7}"/>
          </ac:picMkLst>
        </pc:picChg>
        <pc:picChg chg="add mod">
          <ac:chgData name="Mica Nicole Nellis" userId="5f20adf3-492e-4e22-8d59-1b443793dbb5" providerId="ADAL" clId="{DF4A9113-E73E-EC4E-8F22-71FE0AEA7AC1}" dt="2024-03-30T23:01:14.606" v="320" actId="1076"/>
          <ac:picMkLst>
            <pc:docMk/>
            <pc:sldMk cId="3809333022" sldId="311"/>
            <ac:picMk id="5" creationId="{98E16727-24A6-4CE2-0C0A-F7551F28944A}"/>
          </ac:picMkLst>
        </pc:picChg>
        <pc:picChg chg="del">
          <ac:chgData name="Mica Nicole Nellis" userId="5f20adf3-492e-4e22-8d59-1b443793dbb5" providerId="ADAL" clId="{DF4A9113-E73E-EC4E-8F22-71FE0AEA7AC1}" dt="2024-03-30T22:58:28.436" v="294" actId="478"/>
          <ac:picMkLst>
            <pc:docMk/>
            <pc:sldMk cId="3809333022" sldId="311"/>
            <ac:picMk id="8" creationId="{AF6307E3-E6D3-45D8-B74C-CFC87E66415C}"/>
          </ac:picMkLst>
        </pc:picChg>
        <pc:picChg chg="del">
          <ac:chgData name="Mica Nicole Nellis" userId="5f20adf3-492e-4e22-8d59-1b443793dbb5" providerId="ADAL" clId="{DF4A9113-E73E-EC4E-8F22-71FE0AEA7AC1}" dt="2024-03-30T23:00:48.979" v="314" actId="478"/>
          <ac:picMkLst>
            <pc:docMk/>
            <pc:sldMk cId="3809333022" sldId="311"/>
            <ac:picMk id="10" creationId="{1018B65C-9123-42CD-AF28-1CB02ADF6205}"/>
          </ac:picMkLst>
        </pc:picChg>
      </pc:sldChg>
      <pc:sldChg chg="modSp">
        <pc:chgData name="Mica Nicole Nellis" userId="5f20adf3-492e-4e22-8d59-1b443793dbb5" providerId="ADAL" clId="{DF4A9113-E73E-EC4E-8F22-71FE0AEA7AC1}" dt="2024-03-30T21:36:56.461" v="41" actId="20577"/>
        <pc:sldMkLst>
          <pc:docMk/>
          <pc:sldMk cId="3853461610" sldId="312"/>
        </pc:sldMkLst>
        <pc:spChg chg="mod">
          <ac:chgData name="Mica Nicole Nellis" userId="5f20adf3-492e-4e22-8d59-1b443793dbb5" providerId="ADAL" clId="{DF4A9113-E73E-EC4E-8F22-71FE0AEA7AC1}" dt="2024-03-30T21:36:56.461" v="41" actId="20577"/>
          <ac:spMkLst>
            <pc:docMk/>
            <pc:sldMk cId="3853461610" sldId="312"/>
            <ac:spMk id="2" creationId="{28C1C774-E538-4CD4-AF07-9C04357E0F25}"/>
          </ac:spMkLst>
        </pc:spChg>
      </pc:sldChg>
      <pc:sldChg chg="addSp delSp modSp add">
        <pc:chgData name="Mica Nicole Nellis" userId="5f20adf3-492e-4e22-8d59-1b443793dbb5" providerId="ADAL" clId="{DF4A9113-E73E-EC4E-8F22-71FE0AEA7AC1}" dt="2024-03-30T22:14:54.218" v="289" actId="1076"/>
        <pc:sldMkLst>
          <pc:docMk/>
          <pc:sldMk cId="358928065" sldId="316"/>
        </pc:sldMkLst>
        <pc:spChg chg="add del">
          <ac:chgData name="Mica Nicole Nellis" userId="5f20adf3-492e-4e22-8d59-1b443793dbb5" providerId="ADAL" clId="{DF4A9113-E73E-EC4E-8F22-71FE0AEA7AC1}" dt="2024-03-30T22:13:20.470" v="278" actId="22"/>
          <ac:spMkLst>
            <pc:docMk/>
            <pc:sldMk cId="358928065" sldId="316"/>
            <ac:spMk id="3" creationId="{0D13F692-DC37-7885-B0EE-20B97A7D3428}"/>
          </ac:spMkLst>
        </pc:spChg>
        <pc:spChg chg="mod">
          <ac:chgData name="Mica Nicole Nellis" userId="5f20adf3-492e-4e22-8d59-1b443793dbb5" providerId="ADAL" clId="{DF4A9113-E73E-EC4E-8F22-71FE0AEA7AC1}" dt="2024-03-30T21:38:12.364" v="53" actId="1076"/>
          <ac:spMkLst>
            <pc:docMk/>
            <pc:sldMk cId="358928065" sldId="316"/>
            <ac:spMk id="7" creationId="{5E71A313-F36E-40B8-A90B-1538FAA36B65}"/>
          </ac:spMkLst>
        </pc:spChg>
        <pc:spChg chg="add del">
          <ac:chgData name="Mica Nicole Nellis" userId="5f20adf3-492e-4e22-8d59-1b443793dbb5" providerId="ADAL" clId="{DF4A9113-E73E-EC4E-8F22-71FE0AEA7AC1}" dt="2024-03-30T22:13:19.894" v="277" actId="22"/>
          <ac:spMkLst>
            <pc:docMk/>
            <pc:sldMk cId="358928065" sldId="316"/>
            <ac:spMk id="8" creationId="{ED748705-1378-BC75-02EB-C0A9E5A5FAD7}"/>
          </ac:spMkLst>
        </pc:spChg>
        <pc:spChg chg="add del">
          <ac:chgData name="Mica Nicole Nellis" userId="5f20adf3-492e-4e22-8d59-1b443793dbb5" providerId="ADAL" clId="{DF4A9113-E73E-EC4E-8F22-71FE0AEA7AC1}" dt="2024-03-30T22:13:37.213" v="280" actId="22"/>
          <ac:spMkLst>
            <pc:docMk/>
            <pc:sldMk cId="358928065" sldId="316"/>
            <ac:spMk id="10" creationId="{CF03BD2D-BFEB-7369-F98F-DCB3C38FAF1C}"/>
          </ac:spMkLst>
        </pc:spChg>
        <pc:graphicFrameChg chg="add del mod modGraphic">
          <ac:chgData name="Mica Nicole Nellis" userId="5f20adf3-492e-4e22-8d59-1b443793dbb5" providerId="ADAL" clId="{DF4A9113-E73E-EC4E-8F22-71FE0AEA7AC1}" dt="2024-03-30T21:38:45.847" v="58" actId="478"/>
          <ac:graphicFrameMkLst>
            <pc:docMk/>
            <pc:sldMk cId="358928065" sldId="316"/>
            <ac:graphicFrameMk id="3" creationId="{D9284E11-4189-C8C2-1AE2-7007F05E3D73}"/>
          </ac:graphicFrameMkLst>
        </pc:graphicFrameChg>
        <pc:graphicFrameChg chg="add mod modGraphic">
          <ac:chgData name="Mica Nicole Nellis" userId="5f20adf3-492e-4e22-8d59-1b443793dbb5" providerId="ADAL" clId="{DF4A9113-E73E-EC4E-8F22-71FE0AEA7AC1}" dt="2024-03-30T21:44:48.587" v="158" actId="1076"/>
          <ac:graphicFrameMkLst>
            <pc:docMk/>
            <pc:sldMk cId="358928065" sldId="316"/>
            <ac:graphicFrameMk id="11" creationId="{B82ACEE4-1CC0-91CF-5FCD-C42C184C0592}"/>
          </ac:graphicFrameMkLst>
        </pc:graphicFrameChg>
        <pc:picChg chg="add del mod">
          <ac:chgData name="Mica Nicole Nellis" userId="5f20adf3-492e-4e22-8d59-1b443793dbb5" providerId="ADAL" clId="{DF4A9113-E73E-EC4E-8F22-71FE0AEA7AC1}" dt="2024-03-30T21:37:18.232" v="45" actId="478"/>
          <ac:picMkLst>
            <pc:docMk/>
            <pc:sldMk cId="358928065" sldId="316"/>
            <ac:picMk id="2" creationId="{2A9CD27A-939F-F92A-5AA7-197D7D0F8C40}"/>
          </ac:picMkLst>
        </pc:picChg>
        <pc:picChg chg="del">
          <ac:chgData name="Mica Nicole Nellis" userId="5f20adf3-492e-4e22-8d59-1b443793dbb5" providerId="ADAL" clId="{DF4A9113-E73E-EC4E-8F22-71FE0AEA7AC1}" dt="2024-03-30T21:37:07.201" v="43" actId="478"/>
          <ac:picMkLst>
            <pc:docMk/>
            <pc:sldMk cId="358928065" sldId="316"/>
            <ac:picMk id="6" creationId="{99C70A20-F2D0-918C-56B5-2E1F50085E6D}"/>
          </ac:picMkLst>
        </pc:picChg>
        <pc:picChg chg="add mod">
          <ac:chgData name="Mica Nicole Nellis" userId="5f20adf3-492e-4e22-8d59-1b443793dbb5" providerId="ADAL" clId="{DF4A9113-E73E-EC4E-8F22-71FE0AEA7AC1}" dt="2024-03-30T22:14:22.841" v="284" actId="1076"/>
          <ac:picMkLst>
            <pc:docMk/>
            <pc:sldMk cId="358928065" sldId="316"/>
            <ac:picMk id="12" creationId="{97EB525D-6B72-01EB-BF6E-2A26BF683A6B}"/>
          </ac:picMkLst>
        </pc:picChg>
        <pc:picChg chg="add mod">
          <ac:chgData name="Mica Nicole Nellis" userId="5f20adf3-492e-4e22-8d59-1b443793dbb5" providerId="ADAL" clId="{DF4A9113-E73E-EC4E-8F22-71FE0AEA7AC1}" dt="2024-03-30T22:14:54.218" v="289" actId="1076"/>
          <ac:picMkLst>
            <pc:docMk/>
            <pc:sldMk cId="358928065" sldId="316"/>
            <ac:picMk id="13" creationId="{94800F1F-9D79-6A6D-675A-2CEC5033352C}"/>
          </ac:picMkLst>
        </pc:picChg>
        <pc:picChg chg="add mod">
          <ac:chgData name="Mica Nicole Nellis" userId="5f20adf3-492e-4e22-8d59-1b443793dbb5" providerId="ADAL" clId="{DF4A9113-E73E-EC4E-8F22-71FE0AEA7AC1}" dt="2024-03-30T21:45:06.147" v="162" actId="1076"/>
          <ac:picMkLst>
            <pc:docMk/>
            <pc:sldMk cId="358928065" sldId="316"/>
            <ac:picMk id="14" creationId="{8C069B3A-A3FE-86BF-2F79-52668D4173DE}"/>
          </ac:picMkLst>
        </pc:picChg>
        <pc:picChg chg="add mod">
          <ac:chgData name="Mica Nicole Nellis" userId="5f20adf3-492e-4e22-8d59-1b443793dbb5" providerId="ADAL" clId="{DF4A9113-E73E-EC4E-8F22-71FE0AEA7AC1}" dt="2024-03-30T21:45:08.806" v="163" actId="1076"/>
          <ac:picMkLst>
            <pc:docMk/>
            <pc:sldMk cId="358928065" sldId="316"/>
            <ac:picMk id="17" creationId="{8C58773D-2972-332B-4A6B-B46229545429}"/>
          </ac:picMkLst>
        </pc:picChg>
        <pc:picChg chg="add mod">
          <ac:chgData name="Mica Nicole Nellis" userId="5f20adf3-492e-4e22-8d59-1b443793dbb5" providerId="ADAL" clId="{DF4A9113-E73E-EC4E-8F22-71FE0AEA7AC1}" dt="2024-03-30T21:45:02.529" v="161" actId="1076"/>
          <ac:picMkLst>
            <pc:docMk/>
            <pc:sldMk cId="358928065" sldId="316"/>
            <ac:picMk id="20" creationId="{1C17D193-1F27-E48A-E9A9-CAEF638EC523}"/>
          </ac:picMkLst>
        </pc:picChg>
        <pc:picChg chg="add mod">
          <ac:chgData name="Mica Nicole Nellis" userId="5f20adf3-492e-4e22-8d59-1b443793dbb5" providerId="ADAL" clId="{DF4A9113-E73E-EC4E-8F22-71FE0AEA7AC1}" dt="2024-03-30T21:45:11.208" v="164" actId="1076"/>
          <ac:picMkLst>
            <pc:docMk/>
            <pc:sldMk cId="358928065" sldId="316"/>
            <ac:picMk id="23" creationId="{286833DC-3762-B30A-1E07-D42DD18DF4C3}"/>
          </ac:picMkLst>
        </pc:picChg>
        <pc:picChg chg="add mod">
          <ac:chgData name="Mica Nicole Nellis" userId="5f20adf3-492e-4e22-8d59-1b443793dbb5" providerId="ADAL" clId="{DF4A9113-E73E-EC4E-8F22-71FE0AEA7AC1}" dt="2024-03-30T21:45:14.201" v="165" actId="1076"/>
          <ac:picMkLst>
            <pc:docMk/>
            <pc:sldMk cId="358928065" sldId="316"/>
            <ac:picMk id="26" creationId="{9E3792E9-9A6C-8D04-D476-735797DF74A7}"/>
          </ac:picMkLst>
        </pc:picChg>
        <pc:picChg chg="add mod">
          <ac:chgData name="Mica Nicole Nellis" userId="5f20adf3-492e-4e22-8d59-1b443793dbb5" providerId="ADAL" clId="{DF4A9113-E73E-EC4E-8F22-71FE0AEA7AC1}" dt="2024-03-30T21:45:16.684" v="166" actId="1076"/>
          <ac:picMkLst>
            <pc:docMk/>
            <pc:sldMk cId="358928065" sldId="316"/>
            <ac:picMk id="29" creationId="{68346DD6-92E0-CE1E-0D14-8CFA3F7DAE6C}"/>
          </ac:picMkLst>
        </pc:picChg>
        <pc:picChg chg="add del mod">
          <ac:chgData name="Mica Nicole Nellis" userId="5f20adf3-492e-4e22-8d59-1b443793dbb5" providerId="ADAL" clId="{DF4A9113-E73E-EC4E-8F22-71FE0AEA7AC1}" dt="2024-03-30T21:44:26.416" v="155" actId="478"/>
          <ac:picMkLst>
            <pc:docMk/>
            <pc:sldMk cId="358928065" sldId="316"/>
            <ac:picMk id="32" creationId="{3AE28AD1-E5E2-1849-B525-2C8105C1484C}"/>
          </ac:picMkLst>
        </pc:picChg>
        <pc:picChg chg="add mod">
          <ac:chgData name="Mica Nicole Nellis" userId="5f20adf3-492e-4e22-8d59-1b443793dbb5" providerId="ADAL" clId="{DF4A9113-E73E-EC4E-8F22-71FE0AEA7AC1}" dt="2024-03-30T21:45:21.039" v="167" actId="1076"/>
          <ac:picMkLst>
            <pc:docMk/>
            <pc:sldMk cId="358928065" sldId="316"/>
            <ac:picMk id="35" creationId="{C579BC43-EFA9-7207-6704-E87244B2C721}"/>
          </ac:picMkLst>
        </pc:picChg>
        <pc:picChg chg="add mod">
          <ac:chgData name="Mica Nicole Nellis" userId="5f20adf3-492e-4e22-8d59-1b443793dbb5" providerId="ADAL" clId="{DF4A9113-E73E-EC4E-8F22-71FE0AEA7AC1}" dt="2024-03-30T21:45:32.462" v="169" actId="1076"/>
          <ac:picMkLst>
            <pc:docMk/>
            <pc:sldMk cId="358928065" sldId="316"/>
            <ac:picMk id="38" creationId="{1AD67E16-BCD6-A43C-8120-9D8A46FF51B1}"/>
          </ac:picMkLst>
        </pc:picChg>
      </pc:sldChg>
      <pc:sldChg chg="addSp delSp modSp add">
        <pc:chgData name="Mica Nicole Nellis" userId="5f20adf3-492e-4e22-8d59-1b443793dbb5" providerId="ADAL" clId="{DF4A9113-E73E-EC4E-8F22-71FE0AEA7AC1}" dt="2024-03-30T21:50:20.818" v="212" actId="1076"/>
        <pc:sldMkLst>
          <pc:docMk/>
          <pc:sldMk cId="1820990543" sldId="317"/>
        </pc:sldMkLst>
        <pc:graphicFrameChg chg="mod modGraphic">
          <ac:chgData name="Mica Nicole Nellis" userId="5f20adf3-492e-4e22-8d59-1b443793dbb5" providerId="ADAL" clId="{DF4A9113-E73E-EC4E-8F22-71FE0AEA7AC1}" dt="2024-03-30T21:50:11.345" v="210" actId="20577"/>
          <ac:graphicFrameMkLst>
            <pc:docMk/>
            <pc:sldMk cId="1820990543" sldId="317"/>
            <ac:graphicFrameMk id="11" creationId="{B82ACEE4-1CC0-91CF-5FCD-C42C184C0592}"/>
          </ac:graphicFrameMkLst>
        </pc:graphicFrameChg>
        <pc:graphicFrameChg chg="add del mod">
          <ac:chgData name="Mica Nicole Nellis" userId="5f20adf3-492e-4e22-8d59-1b443793dbb5" providerId="ADAL" clId="{DF4A9113-E73E-EC4E-8F22-71FE0AEA7AC1}" dt="2024-03-30T21:49:22.611" v="203" actId="22"/>
          <ac:graphicFrameMkLst>
            <pc:docMk/>
            <pc:sldMk cId="1820990543" sldId="317"/>
            <ac:graphicFrameMk id="41" creationId="{42E255E5-D69E-4424-3872-EB7B5BACD28F}"/>
          </ac:graphicFrameMkLst>
        </pc:graphicFrameChg>
        <pc:picChg chg="add mod">
          <ac:chgData name="Mica Nicole Nellis" userId="5f20adf3-492e-4e22-8d59-1b443793dbb5" providerId="ADAL" clId="{DF4A9113-E73E-EC4E-8F22-71FE0AEA7AC1}" dt="2024-03-30T21:47:31.873" v="187" actId="1076"/>
          <ac:picMkLst>
            <pc:docMk/>
            <pc:sldMk cId="1820990543" sldId="317"/>
            <ac:picMk id="9" creationId="{464C9E59-3435-A109-9D3F-2C48FA51E40B}"/>
          </ac:picMkLst>
        </pc:picChg>
        <pc:picChg chg="add mod">
          <ac:chgData name="Mica Nicole Nellis" userId="5f20adf3-492e-4e22-8d59-1b443793dbb5" providerId="ADAL" clId="{DF4A9113-E73E-EC4E-8F22-71FE0AEA7AC1}" dt="2024-03-30T21:47:49.391" v="189" actId="1076"/>
          <ac:picMkLst>
            <pc:docMk/>
            <pc:sldMk cId="1820990543" sldId="317"/>
            <ac:picMk id="13" creationId="{0E30B5CC-B619-8BC0-0525-F5F44A98C577}"/>
          </ac:picMkLst>
        </pc:picChg>
        <pc:picChg chg="del">
          <ac:chgData name="Mica Nicole Nellis" userId="5f20adf3-492e-4e22-8d59-1b443793dbb5" providerId="ADAL" clId="{DF4A9113-E73E-EC4E-8F22-71FE0AEA7AC1}" dt="2024-03-30T21:47:04.460" v="178" actId="478"/>
          <ac:picMkLst>
            <pc:docMk/>
            <pc:sldMk cId="1820990543" sldId="317"/>
            <ac:picMk id="14" creationId="{8C069B3A-A3FE-86BF-2F79-52668D4173DE}"/>
          </ac:picMkLst>
        </pc:picChg>
        <pc:picChg chg="del">
          <ac:chgData name="Mica Nicole Nellis" userId="5f20adf3-492e-4e22-8d59-1b443793dbb5" providerId="ADAL" clId="{DF4A9113-E73E-EC4E-8F22-71FE0AEA7AC1}" dt="2024-03-30T21:47:06.800" v="179" actId="478"/>
          <ac:picMkLst>
            <pc:docMk/>
            <pc:sldMk cId="1820990543" sldId="317"/>
            <ac:picMk id="17" creationId="{8C58773D-2972-332B-4A6B-B46229545429}"/>
          </ac:picMkLst>
        </pc:picChg>
        <pc:picChg chg="add mod">
          <ac:chgData name="Mica Nicole Nellis" userId="5f20adf3-492e-4e22-8d59-1b443793dbb5" providerId="ADAL" clId="{DF4A9113-E73E-EC4E-8F22-71FE0AEA7AC1}" dt="2024-03-30T21:47:58.053" v="191" actId="1076"/>
          <ac:picMkLst>
            <pc:docMk/>
            <pc:sldMk cId="1820990543" sldId="317"/>
            <ac:picMk id="18" creationId="{A44173DA-CF68-58EF-8434-EF84A62654DB}"/>
          </ac:picMkLst>
        </pc:picChg>
        <pc:picChg chg="del">
          <ac:chgData name="Mica Nicole Nellis" userId="5f20adf3-492e-4e22-8d59-1b443793dbb5" providerId="ADAL" clId="{DF4A9113-E73E-EC4E-8F22-71FE0AEA7AC1}" dt="2024-03-30T21:47:08.369" v="180" actId="478"/>
          <ac:picMkLst>
            <pc:docMk/>
            <pc:sldMk cId="1820990543" sldId="317"/>
            <ac:picMk id="20" creationId="{1C17D193-1F27-E48A-E9A9-CAEF638EC523}"/>
          </ac:picMkLst>
        </pc:picChg>
        <pc:picChg chg="add mod">
          <ac:chgData name="Mica Nicole Nellis" userId="5f20adf3-492e-4e22-8d59-1b443793dbb5" providerId="ADAL" clId="{DF4A9113-E73E-EC4E-8F22-71FE0AEA7AC1}" dt="2024-03-30T21:48:05.833" v="193" actId="1076"/>
          <ac:picMkLst>
            <pc:docMk/>
            <pc:sldMk cId="1820990543" sldId="317"/>
            <ac:picMk id="22" creationId="{C5F07589-3613-9B4F-5C48-FF6A6E51AB33}"/>
          </ac:picMkLst>
        </pc:picChg>
        <pc:picChg chg="del">
          <ac:chgData name="Mica Nicole Nellis" userId="5f20adf3-492e-4e22-8d59-1b443793dbb5" providerId="ADAL" clId="{DF4A9113-E73E-EC4E-8F22-71FE0AEA7AC1}" dt="2024-03-30T21:47:09.987" v="181" actId="478"/>
          <ac:picMkLst>
            <pc:docMk/>
            <pc:sldMk cId="1820990543" sldId="317"/>
            <ac:picMk id="23" creationId="{286833DC-3762-B30A-1E07-D42DD18DF4C3}"/>
          </ac:picMkLst>
        </pc:picChg>
        <pc:picChg chg="del">
          <ac:chgData name="Mica Nicole Nellis" userId="5f20adf3-492e-4e22-8d59-1b443793dbb5" providerId="ADAL" clId="{DF4A9113-E73E-EC4E-8F22-71FE0AEA7AC1}" dt="2024-03-30T21:47:11.386" v="182" actId="478"/>
          <ac:picMkLst>
            <pc:docMk/>
            <pc:sldMk cId="1820990543" sldId="317"/>
            <ac:picMk id="26" creationId="{9E3792E9-9A6C-8D04-D476-735797DF74A7}"/>
          </ac:picMkLst>
        </pc:picChg>
        <pc:picChg chg="add mod">
          <ac:chgData name="Mica Nicole Nellis" userId="5f20adf3-492e-4e22-8d59-1b443793dbb5" providerId="ADAL" clId="{DF4A9113-E73E-EC4E-8F22-71FE0AEA7AC1}" dt="2024-03-30T21:48:22.284" v="195" actId="1076"/>
          <ac:picMkLst>
            <pc:docMk/>
            <pc:sldMk cId="1820990543" sldId="317"/>
            <ac:picMk id="27" creationId="{A9D048B3-E4B9-2171-96C7-D23457A159E7}"/>
          </ac:picMkLst>
        </pc:picChg>
        <pc:picChg chg="del">
          <ac:chgData name="Mica Nicole Nellis" userId="5f20adf3-492e-4e22-8d59-1b443793dbb5" providerId="ADAL" clId="{DF4A9113-E73E-EC4E-8F22-71FE0AEA7AC1}" dt="2024-03-30T21:47:12.797" v="183" actId="478"/>
          <ac:picMkLst>
            <pc:docMk/>
            <pc:sldMk cId="1820990543" sldId="317"/>
            <ac:picMk id="29" creationId="{68346DD6-92E0-CE1E-0D14-8CFA3F7DAE6C}"/>
          </ac:picMkLst>
        </pc:picChg>
        <pc:picChg chg="add mod">
          <ac:chgData name="Mica Nicole Nellis" userId="5f20adf3-492e-4e22-8d59-1b443793dbb5" providerId="ADAL" clId="{DF4A9113-E73E-EC4E-8F22-71FE0AEA7AC1}" dt="2024-03-30T21:48:28.997" v="197" actId="1076"/>
          <ac:picMkLst>
            <pc:docMk/>
            <pc:sldMk cId="1820990543" sldId="317"/>
            <ac:picMk id="31" creationId="{C6B0EAD7-9538-CECF-FE0E-FA2AEEB0360F}"/>
          </ac:picMkLst>
        </pc:picChg>
        <pc:picChg chg="add mod">
          <ac:chgData name="Mica Nicole Nellis" userId="5f20adf3-492e-4e22-8d59-1b443793dbb5" providerId="ADAL" clId="{DF4A9113-E73E-EC4E-8F22-71FE0AEA7AC1}" dt="2024-03-30T21:48:36.542" v="199" actId="1076"/>
          <ac:picMkLst>
            <pc:docMk/>
            <pc:sldMk cId="1820990543" sldId="317"/>
            <ac:picMk id="34" creationId="{70A7C330-7E98-071A-9557-34292E715015}"/>
          </ac:picMkLst>
        </pc:picChg>
        <pc:picChg chg="del">
          <ac:chgData name="Mica Nicole Nellis" userId="5f20adf3-492e-4e22-8d59-1b443793dbb5" providerId="ADAL" clId="{DF4A9113-E73E-EC4E-8F22-71FE0AEA7AC1}" dt="2024-03-30T21:47:14.278" v="184" actId="478"/>
          <ac:picMkLst>
            <pc:docMk/>
            <pc:sldMk cId="1820990543" sldId="317"/>
            <ac:picMk id="35" creationId="{C579BC43-EFA9-7207-6704-E87244B2C721}"/>
          </ac:picMkLst>
        </pc:picChg>
        <pc:picChg chg="del">
          <ac:chgData name="Mica Nicole Nellis" userId="5f20adf3-492e-4e22-8d59-1b443793dbb5" providerId="ADAL" clId="{DF4A9113-E73E-EC4E-8F22-71FE0AEA7AC1}" dt="2024-03-30T21:47:15.803" v="185" actId="478"/>
          <ac:picMkLst>
            <pc:docMk/>
            <pc:sldMk cId="1820990543" sldId="317"/>
            <ac:picMk id="38" creationId="{1AD67E16-BCD6-A43C-8120-9D8A46FF51B1}"/>
          </ac:picMkLst>
        </pc:picChg>
        <pc:picChg chg="add mod">
          <ac:chgData name="Mica Nicole Nellis" userId="5f20adf3-492e-4e22-8d59-1b443793dbb5" providerId="ADAL" clId="{DF4A9113-E73E-EC4E-8F22-71FE0AEA7AC1}" dt="2024-03-30T21:49:28.588" v="204" actId="1076"/>
          <ac:picMkLst>
            <pc:docMk/>
            <pc:sldMk cId="1820990543" sldId="317"/>
            <ac:picMk id="39" creationId="{A72EC10F-593F-725B-C467-722BF7215E80}"/>
          </ac:picMkLst>
        </pc:picChg>
        <pc:picChg chg="add mod">
          <ac:chgData name="Mica Nicole Nellis" userId="5f20adf3-492e-4e22-8d59-1b443793dbb5" providerId="ADAL" clId="{DF4A9113-E73E-EC4E-8F22-71FE0AEA7AC1}" dt="2024-03-30T21:50:20.818" v="212" actId="1076"/>
          <ac:picMkLst>
            <pc:docMk/>
            <pc:sldMk cId="1820990543" sldId="317"/>
            <ac:picMk id="48" creationId="{5651BF7D-16E3-7E18-51E6-A475D835537E}"/>
          </ac:picMkLst>
        </pc:picChg>
      </pc:sldChg>
      <pc:sldChg chg="addSp delSp modSp add">
        <pc:chgData name="Mica Nicole Nellis" userId="5f20adf3-492e-4e22-8d59-1b443793dbb5" providerId="ADAL" clId="{DF4A9113-E73E-EC4E-8F22-71FE0AEA7AC1}" dt="2024-03-30T21:56:26.523" v="273" actId="1076"/>
        <pc:sldMkLst>
          <pc:docMk/>
          <pc:sldMk cId="944701871" sldId="318"/>
        </pc:sldMkLst>
        <pc:graphicFrameChg chg="modGraphic">
          <ac:chgData name="Mica Nicole Nellis" userId="5f20adf3-492e-4e22-8d59-1b443793dbb5" providerId="ADAL" clId="{DF4A9113-E73E-EC4E-8F22-71FE0AEA7AC1}" dt="2024-03-30T21:53:56.089" v="248" actId="2165"/>
          <ac:graphicFrameMkLst>
            <pc:docMk/>
            <pc:sldMk cId="944701871" sldId="318"/>
            <ac:graphicFrameMk id="11" creationId="{B82ACEE4-1CC0-91CF-5FCD-C42C184C0592}"/>
          </ac:graphicFrameMkLst>
        </pc:graphicFrameChg>
        <pc:graphicFrameChg chg="add mod modGraphic">
          <ac:chgData name="Mica Nicole Nellis" userId="5f20adf3-492e-4e22-8d59-1b443793dbb5" providerId="ADAL" clId="{DF4A9113-E73E-EC4E-8F22-71FE0AEA7AC1}" dt="2024-03-30T21:56:26.523" v="273" actId="1076"/>
          <ac:graphicFrameMkLst>
            <pc:docMk/>
            <pc:sldMk cId="944701871" sldId="318"/>
            <ac:graphicFrameMk id="53" creationId="{5FA7E6FD-D5CB-223D-98AA-0C7107370786}"/>
          </ac:graphicFrameMkLst>
        </pc:graphicFrameChg>
        <pc:picChg chg="del">
          <ac:chgData name="Mica Nicole Nellis" userId="5f20adf3-492e-4e22-8d59-1b443793dbb5" providerId="ADAL" clId="{DF4A9113-E73E-EC4E-8F22-71FE0AEA7AC1}" dt="2024-03-30T21:51:16.891" v="217" actId="478"/>
          <ac:picMkLst>
            <pc:docMk/>
            <pc:sldMk cId="944701871" sldId="318"/>
            <ac:picMk id="9" creationId="{464C9E59-3435-A109-9D3F-2C48FA51E40B}"/>
          </ac:picMkLst>
        </pc:picChg>
        <pc:picChg chg="add del mod">
          <ac:chgData name="Mica Nicole Nellis" userId="5f20adf3-492e-4e22-8d59-1b443793dbb5" providerId="ADAL" clId="{DF4A9113-E73E-EC4E-8F22-71FE0AEA7AC1}" dt="2024-03-30T21:54:16.456" v="256" actId="478"/>
          <ac:picMkLst>
            <pc:docMk/>
            <pc:sldMk cId="944701871" sldId="318"/>
            <ac:picMk id="10" creationId="{77AF1737-330F-135E-229D-31EED0ABEE2D}"/>
          </ac:picMkLst>
        </pc:picChg>
        <pc:picChg chg="del">
          <ac:chgData name="Mica Nicole Nellis" userId="5f20adf3-492e-4e22-8d59-1b443793dbb5" providerId="ADAL" clId="{DF4A9113-E73E-EC4E-8F22-71FE0AEA7AC1}" dt="2024-03-30T21:51:18.607" v="218" actId="478"/>
          <ac:picMkLst>
            <pc:docMk/>
            <pc:sldMk cId="944701871" sldId="318"/>
            <ac:picMk id="13" creationId="{0E30B5CC-B619-8BC0-0525-F5F44A98C577}"/>
          </ac:picMkLst>
        </pc:picChg>
        <pc:picChg chg="add del mod">
          <ac:chgData name="Mica Nicole Nellis" userId="5f20adf3-492e-4e22-8d59-1b443793dbb5" providerId="ADAL" clId="{DF4A9113-E73E-EC4E-8F22-71FE0AEA7AC1}" dt="2024-03-30T21:54:33.332" v="260" actId="478"/>
          <ac:picMkLst>
            <pc:docMk/>
            <pc:sldMk cId="944701871" sldId="318"/>
            <ac:picMk id="15" creationId="{1445C2FD-64BE-AA10-C5FD-E4642E244169}"/>
          </ac:picMkLst>
        </pc:picChg>
        <pc:picChg chg="del">
          <ac:chgData name="Mica Nicole Nellis" userId="5f20adf3-492e-4e22-8d59-1b443793dbb5" providerId="ADAL" clId="{DF4A9113-E73E-EC4E-8F22-71FE0AEA7AC1}" dt="2024-03-30T21:51:22.511" v="219" actId="478"/>
          <ac:picMkLst>
            <pc:docMk/>
            <pc:sldMk cId="944701871" sldId="318"/>
            <ac:picMk id="18" creationId="{A44173DA-CF68-58EF-8434-EF84A62654DB}"/>
          </ac:picMkLst>
        </pc:picChg>
        <pc:picChg chg="add del mod">
          <ac:chgData name="Mica Nicole Nellis" userId="5f20adf3-492e-4e22-8d59-1b443793dbb5" providerId="ADAL" clId="{DF4A9113-E73E-EC4E-8F22-71FE0AEA7AC1}" dt="2024-03-30T21:53:58.434" v="249" actId="478"/>
          <ac:picMkLst>
            <pc:docMk/>
            <pc:sldMk cId="944701871" sldId="318"/>
            <ac:picMk id="19" creationId="{72D6E1F4-1DE5-D9EA-EDC7-FAFCB12CAE1E}"/>
          </ac:picMkLst>
        </pc:picChg>
        <pc:picChg chg="del">
          <ac:chgData name="Mica Nicole Nellis" userId="5f20adf3-492e-4e22-8d59-1b443793dbb5" providerId="ADAL" clId="{DF4A9113-E73E-EC4E-8F22-71FE0AEA7AC1}" dt="2024-03-30T21:51:23.909" v="220" actId="478"/>
          <ac:picMkLst>
            <pc:docMk/>
            <pc:sldMk cId="944701871" sldId="318"/>
            <ac:picMk id="22" creationId="{C5F07589-3613-9B4F-5C48-FF6A6E51AB33}"/>
          </ac:picMkLst>
        </pc:picChg>
        <pc:picChg chg="add del mod">
          <ac:chgData name="Mica Nicole Nellis" userId="5f20adf3-492e-4e22-8d59-1b443793dbb5" providerId="ADAL" clId="{DF4A9113-E73E-EC4E-8F22-71FE0AEA7AC1}" dt="2024-03-30T21:53:59.775" v="250" actId="478"/>
          <ac:picMkLst>
            <pc:docMk/>
            <pc:sldMk cId="944701871" sldId="318"/>
            <ac:picMk id="23" creationId="{CE54E81C-4D22-2515-BDFD-40E32B0EC558}"/>
          </ac:picMkLst>
        </pc:picChg>
        <pc:picChg chg="add del mod">
          <ac:chgData name="Mica Nicole Nellis" userId="5f20adf3-492e-4e22-8d59-1b443793dbb5" providerId="ADAL" clId="{DF4A9113-E73E-EC4E-8F22-71FE0AEA7AC1}" dt="2024-03-30T21:54:03.019" v="251" actId="478"/>
          <ac:picMkLst>
            <pc:docMk/>
            <pc:sldMk cId="944701871" sldId="318"/>
            <ac:picMk id="26" creationId="{FD0185C4-BFB2-7AB4-0492-FE7AA99F5A08}"/>
          </ac:picMkLst>
        </pc:picChg>
        <pc:picChg chg="del">
          <ac:chgData name="Mica Nicole Nellis" userId="5f20adf3-492e-4e22-8d59-1b443793dbb5" providerId="ADAL" clId="{DF4A9113-E73E-EC4E-8F22-71FE0AEA7AC1}" dt="2024-03-30T21:51:25.143" v="221" actId="478"/>
          <ac:picMkLst>
            <pc:docMk/>
            <pc:sldMk cId="944701871" sldId="318"/>
            <ac:picMk id="27" creationId="{A9D048B3-E4B9-2171-96C7-D23457A159E7}"/>
          </ac:picMkLst>
        </pc:picChg>
        <pc:picChg chg="add del mod">
          <ac:chgData name="Mica Nicole Nellis" userId="5f20adf3-492e-4e22-8d59-1b443793dbb5" providerId="ADAL" clId="{DF4A9113-E73E-EC4E-8F22-71FE0AEA7AC1}" dt="2024-03-30T21:54:04.278" v="252" actId="478"/>
          <ac:picMkLst>
            <pc:docMk/>
            <pc:sldMk cId="944701871" sldId="318"/>
            <ac:picMk id="30" creationId="{F3283E0C-F661-C53E-67DA-8243E8C53685}"/>
          </ac:picMkLst>
        </pc:picChg>
        <pc:picChg chg="del">
          <ac:chgData name="Mica Nicole Nellis" userId="5f20adf3-492e-4e22-8d59-1b443793dbb5" providerId="ADAL" clId="{DF4A9113-E73E-EC4E-8F22-71FE0AEA7AC1}" dt="2024-03-30T21:51:27.029" v="222" actId="478"/>
          <ac:picMkLst>
            <pc:docMk/>
            <pc:sldMk cId="944701871" sldId="318"/>
            <ac:picMk id="31" creationId="{C6B0EAD7-9538-CECF-FE0E-FA2AEEB0360F}"/>
          </ac:picMkLst>
        </pc:picChg>
        <pc:picChg chg="del">
          <ac:chgData name="Mica Nicole Nellis" userId="5f20adf3-492e-4e22-8d59-1b443793dbb5" providerId="ADAL" clId="{DF4A9113-E73E-EC4E-8F22-71FE0AEA7AC1}" dt="2024-03-30T21:51:28.220" v="223" actId="478"/>
          <ac:picMkLst>
            <pc:docMk/>
            <pc:sldMk cId="944701871" sldId="318"/>
            <ac:picMk id="34" creationId="{70A7C330-7E98-071A-9557-34292E715015}"/>
          </ac:picMkLst>
        </pc:picChg>
        <pc:picChg chg="add del mod">
          <ac:chgData name="Mica Nicole Nellis" userId="5f20adf3-492e-4e22-8d59-1b443793dbb5" providerId="ADAL" clId="{DF4A9113-E73E-EC4E-8F22-71FE0AEA7AC1}" dt="2024-03-30T21:54:05.380" v="253" actId="478"/>
          <ac:picMkLst>
            <pc:docMk/>
            <pc:sldMk cId="944701871" sldId="318"/>
            <ac:picMk id="35" creationId="{4E41D703-4D84-042B-890B-AD72B0BA5FCB}"/>
          </ac:picMkLst>
        </pc:picChg>
        <pc:picChg chg="add del mod">
          <ac:chgData name="Mica Nicole Nellis" userId="5f20adf3-492e-4e22-8d59-1b443793dbb5" providerId="ADAL" clId="{DF4A9113-E73E-EC4E-8F22-71FE0AEA7AC1}" dt="2024-03-30T21:54:07.385" v="254" actId="478"/>
          <ac:picMkLst>
            <pc:docMk/>
            <pc:sldMk cId="944701871" sldId="318"/>
            <ac:picMk id="38" creationId="{6658909A-EA54-0825-B565-103809986B5E}"/>
          </ac:picMkLst>
        </pc:picChg>
        <pc:picChg chg="del">
          <ac:chgData name="Mica Nicole Nellis" userId="5f20adf3-492e-4e22-8d59-1b443793dbb5" providerId="ADAL" clId="{DF4A9113-E73E-EC4E-8F22-71FE0AEA7AC1}" dt="2024-03-30T21:51:29.359" v="224" actId="478"/>
          <ac:picMkLst>
            <pc:docMk/>
            <pc:sldMk cId="944701871" sldId="318"/>
            <ac:picMk id="39" creationId="{A72EC10F-593F-725B-C467-722BF7215E80}"/>
          </ac:picMkLst>
        </pc:picChg>
        <pc:picChg chg="add del mod">
          <ac:chgData name="Mica Nicole Nellis" userId="5f20adf3-492e-4e22-8d59-1b443793dbb5" providerId="ADAL" clId="{DF4A9113-E73E-EC4E-8F22-71FE0AEA7AC1}" dt="2024-03-30T21:54:09.653" v="255" actId="478"/>
          <ac:picMkLst>
            <pc:docMk/>
            <pc:sldMk cId="944701871" sldId="318"/>
            <ac:picMk id="42" creationId="{D44105C2-7BB2-3862-6D29-FF9A759FCD1D}"/>
          </ac:picMkLst>
        </pc:picChg>
        <pc:picChg chg="add mod">
          <ac:chgData name="Mica Nicole Nellis" userId="5f20adf3-492e-4e22-8d59-1b443793dbb5" providerId="ADAL" clId="{DF4A9113-E73E-EC4E-8F22-71FE0AEA7AC1}" dt="2024-03-30T21:54:19.510" v="258" actId="1076"/>
          <ac:picMkLst>
            <pc:docMk/>
            <pc:sldMk cId="944701871" sldId="318"/>
            <ac:picMk id="47" creationId="{B973B86E-E484-7585-0A38-0F30A49D76A8}"/>
          </ac:picMkLst>
        </pc:picChg>
        <pc:picChg chg="del">
          <ac:chgData name="Mica Nicole Nellis" userId="5f20adf3-492e-4e22-8d59-1b443793dbb5" providerId="ADAL" clId="{DF4A9113-E73E-EC4E-8F22-71FE0AEA7AC1}" dt="2024-03-30T21:51:30.502" v="225" actId="478"/>
          <ac:picMkLst>
            <pc:docMk/>
            <pc:sldMk cId="944701871" sldId="318"/>
            <ac:picMk id="48" creationId="{5651BF7D-16E3-7E18-51E6-A475D835537E}"/>
          </ac:picMkLst>
        </pc:picChg>
        <pc:picChg chg="add mod">
          <ac:chgData name="Mica Nicole Nellis" userId="5f20adf3-492e-4e22-8d59-1b443793dbb5" providerId="ADAL" clId="{DF4A9113-E73E-EC4E-8F22-71FE0AEA7AC1}" dt="2024-03-30T21:54:44.465" v="262" actId="1076"/>
          <ac:picMkLst>
            <pc:docMk/>
            <pc:sldMk cId="944701871" sldId="318"/>
            <ac:picMk id="51" creationId="{F8566BA9-4024-0E1A-BB7D-8B77BA0D52FD}"/>
          </ac:picMkLst>
        </pc:picChg>
      </pc:sldChg>
      <pc:sldChg chg="add ord">
        <pc:chgData name="Mica Nicole Nellis" userId="5f20adf3-492e-4e22-8d59-1b443793dbb5" providerId="ADAL" clId="{DF4A9113-E73E-EC4E-8F22-71FE0AEA7AC1}" dt="2024-03-30T21:56:35.707" v="274" actId="1076"/>
        <pc:sldMkLst>
          <pc:docMk/>
          <pc:sldMk cId="2392498955" sldId="319"/>
        </pc:sldMkLst>
      </pc:sldChg>
    </pc:docChg>
  </pc:docChgLst>
  <pc:docChgLst>
    <pc:chgData name="Daniel Cope Cooke" userId="S::dcc296@nau.edu::9a333e86-006b-42ba-b984-6e928377cd6c" providerId="AD" clId="Web-{9F06FD76-F5B4-52EB-D4FE-C0149F504453}"/>
    <pc:docChg chg="modSld">
      <pc:chgData name="Daniel Cope Cooke" userId="S::dcc296@nau.edu::9a333e86-006b-42ba-b984-6e928377cd6c" providerId="AD" clId="Web-{9F06FD76-F5B4-52EB-D4FE-C0149F504453}" dt="2024-03-29T22:24:33.354" v="55" actId="20577"/>
      <pc:docMkLst>
        <pc:docMk/>
      </pc:docMkLst>
      <pc:sldChg chg="modSp">
        <pc:chgData name="Daniel Cope Cooke" userId="S::dcc296@nau.edu::9a333e86-006b-42ba-b984-6e928377cd6c" providerId="AD" clId="Web-{9F06FD76-F5B4-52EB-D4FE-C0149F504453}" dt="2024-03-29T22:23:16.773" v="0"/>
        <pc:sldMkLst>
          <pc:docMk/>
          <pc:sldMk cId="84297622" sldId="264"/>
        </pc:sldMkLst>
        <pc:graphicFrameChg chg="modGraphic">
          <ac:chgData name="Daniel Cope Cooke" userId="S::dcc296@nau.edu::9a333e86-006b-42ba-b984-6e928377cd6c" providerId="AD" clId="Web-{9F06FD76-F5B4-52EB-D4FE-C0149F504453}" dt="2024-03-29T22:23:16.773" v="0"/>
          <ac:graphicFrameMkLst>
            <pc:docMk/>
            <pc:sldMk cId="84297622" sldId="264"/>
            <ac:graphicFrameMk id="3" creationId="{1F8106FA-5AA2-C2E3-CD66-6942CAFA7AD6}"/>
          </ac:graphicFrameMkLst>
        </pc:graphicFrameChg>
      </pc:sldChg>
      <pc:sldChg chg="modSp">
        <pc:chgData name="Daniel Cope Cooke" userId="S::dcc296@nau.edu::9a333e86-006b-42ba-b984-6e928377cd6c" providerId="AD" clId="Web-{9F06FD76-F5B4-52EB-D4FE-C0149F504453}" dt="2024-03-29T22:23:22.273" v="1"/>
        <pc:sldMkLst>
          <pc:docMk/>
          <pc:sldMk cId="2961386034" sldId="265"/>
        </pc:sldMkLst>
        <pc:graphicFrameChg chg="modGraphic">
          <ac:chgData name="Daniel Cope Cooke" userId="S::dcc296@nau.edu::9a333e86-006b-42ba-b984-6e928377cd6c" providerId="AD" clId="Web-{9F06FD76-F5B4-52EB-D4FE-C0149F504453}" dt="2024-03-29T22:23:22.273" v="1"/>
          <ac:graphicFrameMkLst>
            <pc:docMk/>
            <pc:sldMk cId="2961386034" sldId="265"/>
            <ac:graphicFrameMk id="3" creationId="{1F8106FA-5AA2-C2E3-CD66-6942CAFA7AD6}"/>
          </ac:graphicFrameMkLst>
        </pc:graphicFrameChg>
      </pc:sldChg>
      <pc:sldChg chg="modSp">
        <pc:chgData name="Daniel Cope Cooke" userId="S::dcc296@nau.edu::9a333e86-006b-42ba-b984-6e928377cd6c" providerId="AD" clId="Web-{9F06FD76-F5B4-52EB-D4FE-C0149F504453}" dt="2024-03-29T22:24:33.354" v="55" actId="20577"/>
        <pc:sldMkLst>
          <pc:docMk/>
          <pc:sldMk cId="72758951" sldId="267"/>
        </pc:sldMkLst>
        <pc:spChg chg="mod">
          <ac:chgData name="Daniel Cope Cooke" userId="S::dcc296@nau.edu::9a333e86-006b-42ba-b984-6e928377cd6c" providerId="AD" clId="Web-{9F06FD76-F5B4-52EB-D4FE-C0149F504453}" dt="2024-03-29T22:24:11.322" v="11" actId="20577"/>
          <ac:spMkLst>
            <pc:docMk/>
            <pc:sldMk cId="72758951" sldId="267"/>
            <ac:spMk id="4" creationId="{07C87C02-888F-FEF0-2594-430DA1A28B93}"/>
          </ac:spMkLst>
        </pc:spChg>
        <pc:spChg chg="mod">
          <ac:chgData name="Daniel Cope Cooke" userId="S::dcc296@nau.edu::9a333e86-006b-42ba-b984-6e928377cd6c" providerId="AD" clId="Web-{9F06FD76-F5B4-52EB-D4FE-C0149F504453}" dt="2024-03-29T22:24:33.354" v="55" actId="20577"/>
          <ac:spMkLst>
            <pc:docMk/>
            <pc:sldMk cId="72758951" sldId="267"/>
            <ac:spMk id="8" creationId="{49EF6740-FCF5-467E-9ED9-07F20E5F7FCF}"/>
          </ac:spMkLst>
        </pc:spChg>
        <pc:graphicFrameChg chg="modGraphic">
          <ac:chgData name="Daniel Cope Cooke" userId="S::dcc296@nau.edu::9a333e86-006b-42ba-b984-6e928377cd6c" providerId="AD" clId="Web-{9F06FD76-F5B4-52EB-D4FE-C0149F504453}" dt="2024-03-29T22:23:33.790" v="2"/>
          <ac:graphicFrameMkLst>
            <pc:docMk/>
            <pc:sldMk cId="72758951" sldId="267"/>
            <ac:graphicFrameMk id="3" creationId="{1F8106FA-5AA2-C2E3-CD66-6942CAFA7AD6}"/>
          </ac:graphicFrameMkLst>
        </pc:graphicFrameChg>
      </pc:sldChg>
    </pc:docChg>
  </pc:docChgLst>
  <pc:docChgLst>
    <pc:chgData name="Isaiah Christopher Padilla" userId="S::icp25@nau.edu::5e0c1b5f-912a-4a53-94f8-57ac8bb5df01" providerId="AD" clId="Web-{171FBD06-CA03-B90F-C956-1D68CBBD5B22}"/>
    <pc:docChg chg="addSld modSld">
      <pc:chgData name="Isaiah Christopher Padilla" userId="S::icp25@nau.edu::5e0c1b5f-912a-4a53-94f8-57ac8bb5df01" providerId="AD" clId="Web-{171FBD06-CA03-B90F-C956-1D68CBBD5B22}" dt="2024-04-12T22:19:22.850" v="2182" actId="20577"/>
      <pc:docMkLst>
        <pc:docMk/>
      </pc:docMkLst>
      <pc:sldChg chg="modSp">
        <pc:chgData name="Isaiah Christopher Padilla" userId="S::icp25@nau.edu::5e0c1b5f-912a-4a53-94f8-57ac8bb5df01" providerId="AD" clId="Web-{171FBD06-CA03-B90F-C956-1D68CBBD5B22}" dt="2024-04-12T21:32:35.825" v="396" actId="20577"/>
        <pc:sldMkLst>
          <pc:docMk/>
          <pc:sldMk cId="568122532" sldId="333"/>
        </pc:sldMkLst>
        <pc:spChg chg="mod">
          <ac:chgData name="Isaiah Christopher Padilla" userId="S::icp25@nau.edu::5e0c1b5f-912a-4a53-94f8-57ac8bb5df01" providerId="AD" clId="Web-{171FBD06-CA03-B90F-C956-1D68CBBD5B22}" dt="2024-04-12T21:32:27.903" v="388" actId="20577"/>
          <ac:spMkLst>
            <pc:docMk/>
            <pc:sldMk cId="568122532" sldId="333"/>
            <ac:spMk id="7" creationId="{5E71A313-F36E-40B8-A90B-1538FAA36B65}"/>
          </ac:spMkLst>
        </pc:spChg>
        <pc:spChg chg="mod">
          <ac:chgData name="Isaiah Christopher Padilla" userId="S::icp25@nau.edu::5e0c1b5f-912a-4a53-94f8-57ac8bb5df01" providerId="AD" clId="Web-{171FBD06-CA03-B90F-C956-1D68CBBD5B22}" dt="2024-04-12T21:32:35.825" v="396" actId="20577"/>
          <ac:spMkLst>
            <pc:docMk/>
            <pc:sldMk cId="568122532" sldId="333"/>
            <ac:spMk id="8" creationId="{B1E5D16F-7C17-D57E-0C69-E0497B43BCDA}"/>
          </ac:spMkLst>
        </pc:spChg>
      </pc:sldChg>
      <pc:sldChg chg="addSp delSp modSp">
        <pc:chgData name="Isaiah Christopher Padilla" userId="S::icp25@nau.edu::5e0c1b5f-912a-4a53-94f8-57ac8bb5df01" providerId="AD" clId="Web-{171FBD06-CA03-B90F-C956-1D68CBBD5B22}" dt="2024-04-12T22:19:22.850" v="2182" actId="20577"/>
        <pc:sldMkLst>
          <pc:docMk/>
          <pc:sldMk cId="3895312712" sldId="335"/>
        </pc:sldMkLst>
        <pc:spChg chg="del">
          <ac:chgData name="Isaiah Christopher Padilla" userId="S::icp25@nau.edu::5e0c1b5f-912a-4a53-94f8-57ac8bb5df01" providerId="AD" clId="Web-{171FBD06-CA03-B90F-C956-1D68CBBD5B22}" dt="2024-04-12T22:14:31.530" v="1799"/>
          <ac:spMkLst>
            <pc:docMk/>
            <pc:sldMk cId="3895312712" sldId="335"/>
            <ac:spMk id="5" creationId="{12ED8067-1C16-280B-DC97-EEC891D5A3D6}"/>
          </ac:spMkLst>
        </pc:spChg>
        <pc:spChg chg="add del mod">
          <ac:chgData name="Isaiah Christopher Padilla" userId="S::icp25@nau.edu::5e0c1b5f-912a-4a53-94f8-57ac8bb5df01" providerId="AD" clId="Web-{171FBD06-CA03-B90F-C956-1D68CBBD5B22}" dt="2024-04-12T22:14:52.218" v="1815"/>
          <ac:spMkLst>
            <pc:docMk/>
            <pc:sldMk cId="3895312712" sldId="335"/>
            <ac:spMk id="7" creationId="{DA8769DE-0A73-6C40-B7C3-4B165FB9DC6E}"/>
          </ac:spMkLst>
        </pc:spChg>
        <pc:spChg chg="add del">
          <ac:chgData name="Isaiah Christopher Padilla" userId="S::icp25@nau.edu::5e0c1b5f-912a-4a53-94f8-57ac8bb5df01" providerId="AD" clId="Web-{171FBD06-CA03-B90F-C956-1D68CBBD5B22}" dt="2024-04-12T22:15:04.702" v="1821"/>
          <ac:spMkLst>
            <pc:docMk/>
            <pc:sldMk cId="3895312712" sldId="335"/>
            <ac:spMk id="8" creationId="{DB066A04-8136-3F16-78BB-C282A17450AE}"/>
          </ac:spMkLst>
        </pc:spChg>
        <pc:spChg chg="add mod">
          <ac:chgData name="Isaiah Christopher Padilla" userId="S::icp25@nau.edu::5e0c1b5f-912a-4a53-94f8-57ac8bb5df01" providerId="AD" clId="Web-{171FBD06-CA03-B90F-C956-1D68CBBD5B22}" dt="2024-04-12T22:19:22.850" v="2182" actId="20577"/>
          <ac:spMkLst>
            <pc:docMk/>
            <pc:sldMk cId="3895312712" sldId="335"/>
            <ac:spMk id="13" creationId="{4161DF04-C9C3-A60A-0C8B-8D0CE5BE1E29}"/>
          </ac:spMkLst>
        </pc:spChg>
        <pc:picChg chg="add del mod">
          <ac:chgData name="Isaiah Christopher Padilla" userId="S::icp25@nau.edu::5e0c1b5f-912a-4a53-94f8-57ac8bb5df01" providerId="AD" clId="Web-{171FBD06-CA03-B90F-C956-1D68CBBD5B22}" dt="2024-04-12T22:15:49.157" v="1841" actId="1076"/>
          <ac:picMkLst>
            <pc:docMk/>
            <pc:sldMk cId="3895312712" sldId="335"/>
            <ac:picMk id="9" creationId="{901D7F4F-4777-4CCB-2424-526F8FC5DB05}"/>
          </ac:picMkLst>
        </pc:picChg>
        <pc:picChg chg="add del mod">
          <ac:chgData name="Isaiah Christopher Padilla" userId="S::icp25@nau.edu::5e0c1b5f-912a-4a53-94f8-57ac8bb5df01" providerId="AD" clId="Web-{171FBD06-CA03-B90F-C956-1D68CBBD5B22}" dt="2024-04-12T22:15:54.673" v="1843" actId="1076"/>
          <ac:picMkLst>
            <pc:docMk/>
            <pc:sldMk cId="3895312712" sldId="335"/>
            <ac:picMk id="10" creationId="{211DDFFD-EBAF-AE2B-9750-E0FF40688031}"/>
          </ac:picMkLst>
        </pc:picChg>
        <pc:picChg chg="add del mod">
          <ac:chgData name="Isaiah Christopher Padilla" userId="S::icp25@nau.edu::5e0c1b5f-912a-4a53-94f8-57ac8bb5df01" providerId="AD" clId="Web-{171FBD06-CA03-B90F-C956-1D68CBBD5B22}" dt="2024-04-12T22:15:53.063" v="1842" actId="1076"/>
          <ac:picMkLst>
            <pc:docMk/>
            <pc:sldMk cId="3895312712" sldId="335"/>
            <ac:picMk id="11" creationId="{63BAB796-F2A9-2446-17E7-993A8AF013BB}"/>
          </ac:picMkLst>
        </pc:picChg>
        <pc:picChg chg="add del">
          <ac:chgData name="Isaiah Christopher Padilla" userId="S::icp25@nau.edu::5e0c1b5f-912a-4a53-94f8-57ac8bb5df01" providerId="AD" clId="Web-{171FBD06-CA03-B90F-C956-1D68CBBD5B22}" dt="2024-04-12T22:14:47.983" v="1813"/>
          <ac:picMkLst>
            <pc:docMk/>
            <pc:sldMk cId="3895312712" sldId="335"/>
            <ac:picMk id="12" creationId="{E9ED3B34-40E5-BB24-34F7-EDC030A19135}"/>
          </ac:picMkLst>
        </pc:picChg>
      </pc:sldChg>
      <pc:sldChg chg="addSp modSp">
        <pc:chgData name="Isaiah Christopher Padilla" userId="S::icp25@nau.edu::5e0c1b5f-912a-4a53-94f8-57ac8bb5df01" providerId="AD" clId="Web-{171FBD06-CA03-B90F-C956-1D68CBBD5B22}" dt="2024-04-12T21:58:52.334" v="896" actId="20577"/>
        <pc:sldMkLst>
          <pc:docMk/>
          <pc:sldMk cId="2723026041" sldId="342"/>
        </pc:sldMkLst>
        <pc:spChg chg="mod">
          <ac:chgData name="Isaiah Christopher Padilla" userId="S::icp25@nau.edu::5e0c1b5f-912a-4a53-94f8-57ac8bb5df01" providerId="AD" clId="Web-{171FBD06-CA03-B90F-C956-1D68CBBD5B22}" dt="2024-04-12T21:58:52.334" v="896" actId="20577"/>
          <ac:spMkLst>
            <pc:docMk/>
            <pc:sldMk cId="2723026041" sldId="342"/>
            <ac:spMk id="2" creationId="{28C1C774-E538-4CD4-AF07-9C04357E0F25}"/>
          </ac:spMkLst>
        </pc:spChg>
        <pc:spChg chg="mod">
          <ac:chgData name="Isaiah Christopher Padilla" userId="S::icp25@nau.edu::5e0c1b5f-912a-4a53-94f8-57ac8bb5df01" providerId="AD" clId="Web-{171FBD06-CA03-B90F-C956-1D68CBBD5B22}" dt="2024-04-12T21:58:47.271" v="890" actId="20577"/>
          <ac:spMkLst>
            <pc:docMk/>
            <pc:sldMk cId="2723026041" sldId="342"/>
            <ac:spMk id="5" creationId="{6DF1F1FC-20B3-3C80-EFDE-D074119B7720}"/>
          </ac:spMkLst>
        </pc:spChg>
        <pc:picChg chg="add mod">
          <ac:chgData name="Isaiah Christopher Padilla" userId="S::icp25@nau.edu::5e0c1b5f-912a-4a53-94f8-57ac8bb5df01" providerId="AD" clId="Web-{171FBD06-CA03-B90F-C956-1D68CBBD5B22}" dt="2024-04-12T21:57:25.988" v="774" actId="1076"/>
          <ac:picMkLst>
            <pc:docMk/>
            <pc:sldMk cId="2723026041" sldId="342"/>
            <ac:picMk id="8" creationId="{B92F1271-F4E6-82F2-B98F-507EC8635846}"/>
          </ac:picMkLst>
        </pc:picChg>
      </pc:sldChg>
      <pc:sldChg chg="addSp delSp modSp">
        <pc:chgData name="Isaiah Christopher Padilla" userId="S::icp25@nau.edu::5e0c1b5f-912a-4a53-94f8-57ac8bb5df01" providerId="AD" clId="Web-{171FBD06-CA03-B90F-C956-1D68CBBD5B22}" dt="2024-04-12T22:03:24.169" v="1346" actId="20577"/>
        <pc:sldMkLst>
          <pc:docMk/>
          <pc:sldMk cId="3800987254" sldId="343"/>
        </pc:sldMkLst>
        <pc:spChg chg="mod">
          <ac:chgData name="Isaiah Christopher Padilla" userId="S::icp25@nau.edu::5e0c1b5f-912a-4a53-94f8-57ac8bb5df01" providerId="AD" clId="Web-{171FBD06-CA03-B90F-C956-1D68CBBD5B22}" dt="2024-04-12T21:58:55.662" v="901" actId="20577"/>
          <ac:spMkLst>
            <pc:docMk/>
            <pc:sldMk cId="3800987254" sldId="343"/>
            <ac:spMk id="2" creationId="{28C1C774-E538-4CD4-AF07-9C04357E0F25}"/>
          </ac:spMkLst>
        </pc:spChg>
        <pc:spChg chg="del">
          <ac:chgData name="Isaiah Christopher Padilla" userId="S::icp25@nau.edu::5e0c1b5f-912a-4a53-94f8-57ac8bb5df01" providerId="AD" clId="Web-{171FBD06-CA03-B90F-C956-1D68CBBD5B22}" dt="2024-04-12T22:00:44.212" v="925"/>
          <ac:spMkLst>
            <pc:docMk/>
            <pc:sldMk cId="3800987254" sldId="343"/>
            <ac:spMk id="5" creationId="{6DF1F1FC-20B3-3C80-EFDE-D074119B7720}"/>
          </ac:spMkLst>
        </pc:spChg>
        <pc:spChg chg="add del">
          <ac:chgData name="Isaiah Christopher Padilla" userId="S::icp25@nau.edu::5e0c1b5f-912a-4a53-94f8-57ac8bb5df01" providerId="AD" clId="Web-{171FBD06-CA03-B90F-C956-1D68CBBD5B22}" dt="2024-04-12T22:00:40.665" v="924"/>
          <ac:spMkLst>
            <pc:docMk/>
            <pc:sldMk cId="3800987254" sldId="343"/>
            <ac:spMk id="11" creationId="{B0A19C33-2092-8F98-A869-90F9DF13E634}"/>
          </ac:spMkLst>
        </pc:spChg>
        <pc:spChg chg="add mod">
          <ac:chgData name="Isaiah Christopher Padilla" userId="S::icp25@nau.edu::5e0c1b5f-912a-4a53-94f8-57ac8bb5df01" providerId="AD" clId="Web-{171FBD06-CA03-B90F-C956-1D68CBBD5B22}" dt="2024-04-12T22:03:24.169" v="1346" actId="20577"/>
          <ac:spMkLst>
            <pc:docMk/>
            <pc:sldMk cId="3800987254" sldId="343"/>
            <ac:spMk id="13" creationId="{7EC58E99-527E-DFA4-B4AC-8F2629CB9423}"/>
          </ac:spMkLst>
        </pc:spChg>
        <pc:picChg chg="add mod">
          <ac:chgData name="Isaiah Christopher Padilla" userId="S::icp25@nau.edu::5e0c1b5f-912a-4a53-94f8-57ac8bb5df01" providerId="AD" clId="Web-{171FBD06-CA03-B90F-C956-1D68CBBD5B22}" dt="2024-04-12T22:03:02.918" v="1285" actId="1076"/>
          <ac:picMkLst>
            <pc:docMk/>
            <pc:sldMk cId="3800987254" sldId="343"/>
            <ac:picMk id="8" creationId="{729C952B-DE81-0043-7C54-56B5B1FC3EA9}"/>
          </ac:picMkLst>
        </pc:picChg>
        <pc:picChg chg="add del mod">
          <ac:chgData name="Isaiah Christopher Padilla" userId="S::icp25@nau.edu::5e0c1b5f-912a-4a53-94f8-57ac8bb5df01" providerId="AD" clId="Web-{171FBD06-CA03-B90F-C956-1D68CBBD5B22}" dt="2024-04-12T22:02:53.340" v="1281"/>
          <ac:picMkLst>
            <pc:docMk/>
            <pc:sldMk cId="3800987254" sldId="343"/>
            <ac:picMk id="9" creationId="{A3133F45-8611-E840-6DAD-4597784B926D}"/>
          </ac:picMkLst>
        </pc:picChg>
      </pc:sldChg>
      <pc:sldChg chg="addSp delSp modSp">
        <pc:chgData name="Isaiah Christopher Padilla" userId="S::icp25@nau.edu::5e0c1b5f-912a-4a53-94f8-57ac8bb5df01" providerId="AD" clId="Web-{171FBD06-CA03-B90F-C956-1D68CBBD5B22}" dt="2024-04-12T21:28:11.740" v="374"/>
        <pc:sldMkLst>
          <pc:docMk/>
          <pc:sldMk cId="2276937748" sldId="344"/>
        </pc:sldMkLst>
        <pc:graphicFrameChg chg="add del">
          <ac:chgData name="Isaiah Christopher Padilla" userId="S::icp25@nau.edu::5e0c1b5f-912a-4a53-94f8-57ac8bb5df01" providerId="AD" clId="Web-{171FBD06-CA03-B90F-C956-1D68CBBD5B22}" dt="2024-04-12T21:28:10.912" v="373"/>
          <ac:graphicFrameMkLst>
            <pc:docMk/>
            <pc:sldMk cId="2276937748" sldId="344"/>
            <ac:graphicFrameMk id="9" creationId="{F79CDC01-041A-A936-D0AB-C697176B7080}"/>
          </ac:graphicFrameMkLst>
        </pc:graphicFrameChg>
        <pc:graphicFrameChg chg="add">
          <ac:chgData name="Isaiah Christopher Padilla" userId="S::icp25@nau.edu::5e0c1b5f-912a-4a53-94f8-57ac8bb5df01" providerId="AD" clId="Web-{171FBD06-CA03-B90F-C956-1D68CBBD5B22}" dt="2024-04-12T21:28:11.740" v="374"/>
          <ac:graphicFrameMkLst>
            <pc:docMk/>
            <pc:sldMk cId="2276937748" sldId="344"/>
            <ac:graphicFrameMk id="11" creationId="{FDE7074A-DABE-6F48-981A-BFB129E986C9}"/>
          </ac:graphicFrameMkLst>
        </pc:graphicFrameChg>
        <pc:picChg chg="add mod">
          <ac:chgData name="Isaiah Christopher Padilla" userId="S::icp25@nau.edu::5e0c1b5f-912a-4a53-94f8-57ac8bb5df01" providerId="AD" clId="Web-{171FBD06-CA03-B90F-C956-1D68CBBD5B22}" dt="2024-04-12T21:25:21.204" v="47" actId="14100"/>
          <ac:picMkLst>
            <pc:docMk/>
            <pc:sldMk cId="2276937748" sldId="344"/>
            <ac:picMk id="7" creationId="{DD135DF2-C998-4553-D026-926E701E0EF0}"/>
          </ac:picMkLst>
        </pc:picChg>
      </pc:sldChg>
      <pc:sldChg chg="modSp">
        <pc:chgData name="Isaiah Christopher Padilla" userId="S::icp25@nau.edu::5e0c1b5f-912a-4a53-94f8-57ac8bb5df01" providerId="AD" clId="Web-{171FBD06-CA03-B90F-C956-1D68CBBD5B22}" dt="2024-04-12T22:12:13.636" v="1727" actId="20577"/>
        <pc:sldMkLst>
          <pc:docMk/>
          <pc:sldMk cId="3475793506" sldId="357"/>
        </pc:sldMkLst>
        <pc:spChg chg="mod">
          <ac:chgData name="Isaiah Christopher Padilla" userId="S::icp25@nau.edu::5e0c1b5f-912a-4a53-94f8-57ac8bb5df01" providerId="AD" clId="Web-{171FBD06-CA03-B90F-C956-1D68CBBD5B22}" dt="2024-04-12T22:11:53.901" v="1711" actId="20577"/>
          <ac:spMkLst>
            <pc:docMk/>
            <pc:sldMk cId="3475793506" sldId="357"/>
            <ac:spMk id="8" creationId="{7F60ECD1-706A-4250-9312-40469955A431}"/>
          </ac:spMkLst>
        </pc:spChg>
        <pc:spChg chg="mod">
          <ac:chgData name="Isaiah Christopher Padilla" userId="S::icp25@nau.edu::5e0c1b5f-912a-4a53-94f8-57ac8bb5df01" providerId="AD" clId="Web-{171FBD06-CA03-B90F-C956-1D68CBBD5B22}" dt="2024-04-12T22:12:13.636" v="1727" actId="20577"/>
          <ac:spMkLst>
            <pc:docMk/>
            <pc:sldMk cId="3475793506" sldId="357"/>
            <ac:spMk id="9" creationId="{E2BF9A57-4B68-42B5-91CB-24C486BE4170}"/>
          </ac:spMkLst>
        </pc:spChg>
      </pc:sldChg>
      <pc:sldChg chg="addSp modSp">
        <pc:chgData name="Isaiah Christopher Padilla" userId="S::icp25@nau.edu::5e0c1b5f-912a-4a53-94f8-57ac8bb5df01" providerId="AD" clId="Web-{171FBD06-CA03-B90F-C956-1D68CBBD5B22}" dt="2024-04-12T22:14:08.967" v="1798" actId="20577"/>
        <pc:sldMkLst>
          <pc:docMk/>
          <pc:sldMk cId="2669362420" sldId="375"/>
        </pc:sldMkLst>
        <pc:spChg chg="add mod">
          <ac:chgData name="Isaiah Christopher Padilla" userId="S::icp25@nau.edu::5e0c1b5f-912a-4a53-94f8-57ac8bb5df01" providerId="AD" clId="Web-{171FBD06-CA03-B90F-C956-1D68CBBD5B22}" dt="2024-04-12T22:14:08.967" v="1798" actId="20577"/>
          <ac:spMkLst>
            <pc:docMk/>
            <pc:sldMk cId="2669362420" sldId="375"/>
            <ac:spMk id="2" creationId="{68090878-B87E-7949-6358-3DB704A3EEA0}"/>
          </ac:spMkLst>
        </pc:spChg>
      </pc:sldChg>
      <pc:sldChg chg="addSp delSp modSp add replId">
        <pc:chgData name="Isaiah Christopher Padilla" userId="S::icp25@nau.edu::5e0c1b5f-912a-4a53-94f8-57ac8bb5df01" providerId="AD" clId="Web-{171FBD06-CA03-B90F-C956-1D68CBBD5B22}" dt="2024-04-12T21:27:46.474" v="372" actId="20577"/>
        <pc:sldMkLst>
          <pc:docMk/>
          <pc:sldMk cId="782037863" sldId="377"/>
        </pc:sldMkLst>
        <pc:spChg chg="add mod">
          <ac:chgData name="Isaiah Christopher Padilla" userId="S::icp25@nau.edu::5e0c1b5f-912a-4a53-94f8-57ac8bb5df01" providerId="AD" clId="Web-{171FBD06-CA03-B90F-C956-1D68CBBD5B22}" dt="2024-04-12T21:27:46.474" v="372" actId="20577"/>
          <ac:spMkLst>
            <pc:docMk/>
            <pc:sldMk cId="782037863" sldId="377"/>
            <ac:spMk id="14" creationId="{21C183C8-79D2-DC77-FE55-385A62F0B823}"/>
          </ac:spMkLst>
        </pc:spChg>
        <pc:graphicFrameChg chg="add del mod modGraphic">
          <ac:chgData name="Isaiah Christopher Padilla" userId="S::icp25@nau.edu::5e0c1b5f-912a-4a53-94f8-57ac8bb5df01" providerId="AD" clId="Web-{171FBD06-CA03-B90F-C956-1D68CBBD5B22}" dt="2024-04-12T21:25:56.924" v="54" actId="1076"/>
          <ac:graphicFrameMkLst>
            <pc:docMk/>
            <pc:sldMk cId="782037863" sldId="377"/>
            <ac:graphicFrameMk id="11" creationId="{98A6F741-F2B4-C7CB-269D-61FC0598DD1A}"/>
          </ac:graphicFrameMkLst>
        </pc:graphicFrameChg>
        <pc:graphicFrameChg chg="add del mod">
          <ac:chgData name="Isaiah Christopher Padilla" userId="S::icp25@nau.edu::5e0c1b5f-912a-4a53-94f8-57ac8bb5df01" providerId="AD" clId="Web-{171FBD06-CA03-B90F-C956-1D68CBBD5B22}" dt="2024-04-12T21:25:06.876" v="44"/>
          <ac:graphicFrameMkLst>
            <pc:docMk/>
            <pc:sldMk cId="782037863" sldId="377"/>
            <ac:graphicFrameMk id="13" creationId="{059A4AB7-2C1B-1EED-CD5C-79417EF085E0}"/>
          </ac:graphicFrameMkLst>
        </pc:graphicFrameChg>
        <pc:picChg chg="del">
          <ac:chgData name="Isaiah Christopher Padilla" userId="S::icp25@nau.edu::5e0c1b5f-912a-4a53-94f8-57ac8bb5df01" providerId="AD" clId="Web-{171FBD06-CA03-B90F-C956-1D68CBBD5B22}" dt="2024-04-12T21:09:33.508" v="4"/>
          <ac:picMkLst>
            <pc:docMk/>
            <pc:sldMk cId="782037863" sldId="377"/>
            <ac:picMk id="7" creationId="{DD135DF2-C998-4553-D026-926E701E0EF0}"/>
          </ac:picMkLst>
        </pc:picChg>
        <pc:picChg chg="add del mod">
          <ac:chgData name="Isaiah Christopher Padilla" userId="S::icp25@nau.edu::5e0c1b5f-912a-4a53-94f8-57ac8bb5df01" providerId="AD" clId="Web-{171FBD06-CA03-B90F-C956-1D68CBBD5B22}" dt="2024-04-12T21:19:28.961" v="14"/>
          <ac:picMkLst>
            <pc:docMk/>
            <pc:sldMk cId="782037863" sldId="377"/>
            <ac:picMk id="8" creationId="{E8BC1F92-34D3-B4F8-28E9-C8D8B8EE3CCC}"/>
          </ac:picMkLst>
        </pc:picChg>
        <pc:picChg chg="add mod">
          <ac:chgData name="Isaiah Christopher Padilla" userId="S::icp25@nau.edu::5e0c1b5f-912a-4a53-94f8-57ac8bb5df01" providerId="AD" clId="Web-{171FBD06-CA03-B90F-C956-1D68CBBD5B22}" dt="2024-04-12T21:19:56.180" v="18" actId="1076"/>
          <ac:picMkLst>
            <pc:docMk/>
            <pc:sldMk cId="782037863" sldId="377"/>
            <ac:picMk id="9" creationId="{B2567AEF-0FDC-8F25-0FA5-3E2576044CCF}"/>
          </ac:picMkLst>
        </pc:picChg>
      </pc:sldChg>
      <pc:sldChg chg="addSp delSp modSp add replId">
        <pc:chgData name="Isaiah Christopher Padilla" userId="S::icp25@nau.edu::5e0c1b5f-912a-4a53-94f8-57ac8bb5df01" providerId="AD" clId="Web-{171FBD06-CA03-B90F-C956-1D68CBBD5B22}" dt="2024-04-12T21:32:05.246" v="386" actId="1076"/>
        <pc:sldMkLst>
          <pc:docMk/>
          <pc:sldMk cId="2727050677" sldId="378"/>
        </pc:sldMkLst>
        <pc:graphicFrameChg chg="add del">
          <ac:chgData name="Isaiah Christopher Padilla" userId="S::icp25@nau.edu::5e0c1b5f-912a-4a53-94f8-57ac8bb5df01" providerId="AD" clId="Web-{171FBD06-CA03-B90F-C956-1D68CBBD5B22}" dt="2024-04-12T21:28:15.599" v="375"/>
          <ac:graphicFrameMkLst>
            <pc:docMk/>
            <pc:sldMk cId="2727050677" sldId="378"/>
            <ac:graphicFrameMk id="10" creationId="{09229D09-7594-05AA-F4DB-364E6CFD93CE}"/>
          </ac:graphicFrameMkLst>
        </pc:graphicFrameChg>
        <pc:graphicFrameChg chg="add">
          <ac:chgData name="Isaiah Christopher Padilla" userId="S::icp25@nau.edu::5e0c1b5f-912a-4a53-94f8-57ac8bb5df01" providerId="AD" clId="Web-{171FBD06-CA03-B90F-C956-1D68CBBD5B22}" dt="2024-04-12T21:28:16.068" v="376"/>
          <ac:graphicFrameMkLst>
            <pc:docMk/>
            <pc:sldMk cId="2727050677" sldId="378"/>
            <ac:graphicFrameMk id="12" creationId="{5B08F7E0-A1E1-4C11-80B4-081EAAE51095}"/>
          </ac:graphicFrameMkLst>
        </pc:graphicFrameChg>
        <pc:picChg chg="del">
          <ac:chgData name="Isaiah Christopher Padilla" userId="S::icp25@nau.edu::5e0c1b5f-912a-4a53-94f8-57ac8bb5df01" providerId="AD" clId="Web-{171FBD06-CA03-B90F-C956-1D68CBBD5B22}" dt="2024-04-12T21:10:46.557" v="10"/>
          <ac:picMkLst>
            <pc:docMk/>
            <pc:sldMk cId="2727050677" sldId="378"/>
            <ac:picMk id="7" creationId="{DD135DF2-C998-4553-D026-926E701E0EF0}"/>
          </ac:picMkLst>
        </pc:picChg>
        <pc:picChg chg="add del mod">
          <ac:chgData name="Isaiah Christopher Padilla" userId="S::icp25@nau.edu::5e0c1b5f-912a-4a53-94f8-57ac8bb5df01" providerId="AD" clId="Web-{171FBD06-CA03-B90F-C956-1D68CBBD5B22}" dt="2024-04-12T21:31:54.339" v="383"/>
          <ac:picMkLst>
            <pc:docMk/>
            <pc:sldMk cId="2727050677" sldId="378"/>
            <ac:picMk id="8" creationId="{2A39B7B3-F0E6-A75D-C582-C33FC974B024}"/>
          </ac:picMkLst>
        </pc:picChg>
        <pc:picChg chg="add mod">
          <ac:chgData name="Isaiah Christopher Padilla" userId="S::icp25@nau.edu::5e0c1b5f-912a-4a53-94f8-57ac8bb5df01" providerId="AD" clId="Web-{171FBD06-CA03-B90F-C956-1D68CBBD5B22}" dt="2024-04-12T21:32:05.246" v="386" actId="1076"/>
          <ac:picMkLst>
            <pc:docMk/>
            <pc:sldMk cId="2727050677" sldId="378"/>
            <ac:picMk id="13" creationId="{5336BCC7-D5CA-E703-4D7E-D9A17AD19CC6}"/>
          </ac:picMkLst>
        </pc:picChg>
      </pc:sldChg>
      <pc:sldChg chg="addSp delSp modSp add replId">
        <pc:chgData name="Isaiah Christopher Padilla" userId="S::icp25@nau.edu::5e0c1b5f-912a-4a53-94f8-57ac8bb5df01" providerId="AD" clId="Web-{171FBD06-CA03-B90F-C956-1D68CBBD5B22}" dt="2024-04-12T21:44:42.609" v="402" actId="1076"/>
        <pc:sldMkLst>
          <pc:docMk/>
          <pc:sldMk cId="1274766568" sldId="379"/>
        </pc:sldMkLst>
        <pc:graphicFrameChg chg="add del">
          <ac:chgData name="Isaiah Christopher Padilla" userId="S::icp25@nau.edu::5e0c1b5f-912a-4a53-94f8-57ac8bb5df01" providerId="AD" clId="Web-{171FBD06-CA03-B90F-C956-1D68CBBD5B22}" dt="2024-04-12T21:28:26.209" v="377"/>
          <ac:graphicFrameMkLst>
            <pc:docMk/>
            <pc:sldMk cId="1274766568" sldId="379"/>
            <ac:graphicFrameMk id="9" creationId="{D62109F9-37B9-C8DC-DC41-B8DD9C389D5C}"/>
          </ac:graphicFrameMkLst>
        </pc:graphicFrameChg>
        <pc:graphicFrameChg chg="add">
          <ac:chgData name="Isaiah Christopher Padilla" userId="S::icp25@nau.edu::5e0c1b5f-912a-4a53-94f8-57ac8bb5df01" providerId="AD" clId="Web-{171FBD06-CA03-B90F-C956-1D68CBBD5B22}" dt="2024-04-12T21:28:27.678" v="378"/>
          <ac:graphicFrameMkLst>
            <pc:docMk/>
            <pc:sldMk cId="1274766568" sldId="379"/>
            <ac:graphicFrameMk id="11" creationId="{C3474CDC-7A3C-A0C1-BB1D-74C2CD43CBEE}"/>
          </ac:graphicFrameMkLst>
        </pc:graphicFrameChg>
        <pc:picChg chg="del">
          <ac:chgData name="Isaiah Christopher Padilla" userId="S::icp25@nau.edu::5e0c1b5f-912a-4a53-94f8-57ac8bb5df01" providerId="AD" clId="Web-{171FBD06-CA03-B90F-C956-1D68CBBD5B22}" dt="2024-04-12T21:44:31.656" v="399"/>
          <ac:picMkLst>
            <pc:docMk/>
            <pc:sldMk cId="1274766568" sldId="379"/>
            <ac:picMk id="7" creationId="{DD135DF2-C998-4553-D026-926E701E0EF0}"/>
          </ac:picMkLst>
        </pc:picChg>
        <pc:picChg chg="add mod">
          <ac:chgData name="Isaiah Christopher Padilla" userId="S::icp25@nau.edu::5e0c1b5f-912a-4a53-94f8-57ac8bb5df01" providerId="AD" clId="Web-{171FBD06-CA03-B90F-C956-1D68CBBD5B22}" dt="2024-04-12T21:44:42.609" v="402" actId="1076"/>
          <ac:picMkLst>
            <pc:docMk/>
            <pc:sldMk cId="1274766568" sldId="379"/>
            <ac:picMk id="12" creationId="{00C7D2FE-3B31-7FC3-2A67-0F8585DD9754}"/>
          </ac:picMkLst>
        </pc:picChg>
      </pc:sldChg>
      <pc:sldChg chg="addSp delSp modSp add replId">
        <pc:chgData name="Isaiah Christopher Padilla" userId="S::icp25@nau.edu::5e0c1b5f-912a-4a53-94f8-57ac8bb5df01" providerId="AD" clId="Web-{171FBD06-CA03-B90F-C956-1D68CBBD5B22}" dt="2024-04-12T21:46:07.299" v="406" actId="1076"/>
        <pc:sldMkLst>
          <pc:docMk/>
          <pc:sldMk cId="3276405070" sldId="380"/>
        </pc:sldMkLst>
        <pc:graphicFrameChg chg="del">
          <ac:chgData name="Isaiah Christopher Padilla" userId="S::icp25@nau.edu::5e0c1b5f-912a-4a53-94f8-57ac8bb5df01" providerId="AD" clId="Web-{171FBD06-CA03-B90F-C956-1D68CBBD5B22}" dt="2024-04-12T21:28:32.819" v="379"/>
          <ac:graphicFrameMkLst>
            <pc:docMk/>
            <pc:sldMk cId="3276405070" sldId="380"/>
            <ac:graphicFrameMk id="9" creationId="{D62109F9-37B9-C8DC-DC41-B8DD9C389D5C}"/>
          </ac:graphicFrameMkLst>
        </pc:graphicFrameChg>
        <pc:graphicFrameChg chg="add">
          <ac:chgData name="Isaiah Christopher Padilla" userId="S::icp25@nau.edu::5e0c1b5f-912a-4a53-94f8-57ac8bb5df01" providerId="AD" clId="Web-{171FBD06-CA03-B90F-C956-1D68CBBD5B22}" dt="2024-04-12T21:28:33.772" v="380"/>
          <ac:graphicFrameMkLst>
            <pc:docMk/>
            <pc:sldMk cId="3276405070" sldId="380"/>
            <ac:graphicFrameMk id="10" creationId="{81579654-E6D5-3074-B790-A9F5C4080259}"/>
          </ac:graphicFrameMkLst>
        </pc:graphicFrameChg>
        <pc:picChg chg="del">
          <ac:chgData name="Isaiah Christopher Padilla" userId="S::icp25@nau.edu::5e0c1b5f-912a-4a53-94f8-57ac8bb5df01" providerId="AD" clId="Web-{171FBD06-CA03-B90F-C956-1D68CBBD5B22}" dt="2024-04-12T21:44:53.828" v="403"/>
          <ac:picMkLst>
            <pc:docMk/>
            <pc:sldMk cId="3276405070" sldId="380"/>
            <ac:picMk id="7" creationId="{DD135DF2-C998-4553-D026-926E701E0EF0}"/>
          </ac:picMkLst>
        </pc:picChg>
        <pc:picChg chg="add mod">
          <ac:chgData name="Isaiah Christopher Padilla" userId="S::icp25@nau.edu::5e0c1b5f-912a-4a53-94f8-57ac8bb5df01" providerId="AD" clId="Web-{171FBD06-CA03-B90F-C956-1D68CBBD5B22}" dt="2024-04-12T21:46:07.299" v="406" actId="1076"/>
          <ac:picMkLst>
            <pc:docMk/>
            <pc:sldMk cId="3276405070" sldId="380"/>
            <ac:picMk id="11" creationId="{6953D7A9-C63F-4E31-2471-EBB716E5A07C}"/>
          </ac:picMkLst>
        </pc:picChg>
      </pc:sldChg>
      <pc:sldChg chg="addSp delSp modSp add replId">
        <pc:chgData name="Isaiah Christopher Padilla" userId="S::icp25@nau.edu::5e0c1b5f-912a-4a53-94f8-57ac8bb5df01" providerId="AD" clId="Web-{171FBD06-CA03-B90F-C956-1D68CBBD5B22}" dt="2024-04-12T21:46:49.269" v="411" actId="1076"/>
        <pc:sldMkLst>
          <pc:docMk/>
          <pc:sldMk cId="1545363090" sldId="381"/>
        </pc:sldMkLst>
        <pc:picChg chg="add mod">
          <ac:chgData name="Isaiah Christopher Padilla" userId="S::icp25@nau.edu::5e0c1b5f-912a-4a53-94f8-57ac8bb5df01" providerId="AD" clId="Web-{171FBD06-CA03-B90F-C956-1D68CBBD5B22}" dt="2024-04-12T21:46:49.269" v="411" actId="1076"/>
          <ac:picMkLst>
            <pc:docMk/>
            <pc:sldMk cId="1545363090" sldId="381"/>
            <ac:picMk id="7" creationId="{067C24E9-FDA4-4266-FBAE-82EFD8F330B3}"/>
          </ac:picMkLst>
        </pc:picChg>
        <pc:picChg chg="del">
          <ac:chgData name="Isaiah Christopher Padilla" userId="S::icp25@nau.edu::5e0c1b5f-912a-4a53-94f8-57ac8bb5df01" providerId="AD" clId="Web-{171FBD06-CA03-B90F-C956-1D68CBBD5B22}" dt="2024-04-12T21:46:12.596" v="408"/>
          <ac:picMkLst>
            <pc:docMk/>
            <pc:sldMk cId="1545363090" sldId="381"/>
            <ac:picMk id="11" creationId="{6953D7A9-C63F-4E31-2471-EBB716E5A07C}"/>
          </ac:picMkLst>
        </pc:picChg>
      </pc:sldChg>
      <pc:sldChg chg="addSp delSp modSp add replId">
        <pc:chgData name="Isaiah Christopher Padilla" userId="S::icp25@nau.edu::5e0c1b5f-912a-4a53-94f8-57ac8bb5df01" providerId="AD" clId="Web-{171FBD06-CA03-B90F-C956-1D68CBBD5B22}" dt="2024-04-12T22:07:06.690" v="1690" actId="20577"/>
        <pc:sldMkLst>
          <pc:docMk/>
          <pc:sldMk cId="4138935214" sldId="382"/>
        </pc:sldMkLst>
        <pc:spChg chg="mod">
          <ac:chgData name="Isaiah Christopher Padilla" userId="S::icp25@nau.edu::5e0c1b5f-912a-4a53-94f8-57ac8bb5df01" providerId="AD" clId="Web-{171FBD06-CA03-B90F-C956-1D68CBBD5B22}" dt="2024-04-12T21:59:08.787" v="909" actId="20577"/>
          <ac:spMkLst>
            <pc:docMk/>
            <pc:sldMk cId="4138935214" sldId="382"/>
            <ac:spMk id="2" creationId="{28C1C774-E538-4CD4-AF07-9C04357E0F25}"/>
          </ac:spMkLst>
        </pc:spChg>
        <pc:spChg chg="del">
          <ac:chgData name="Isaiah Christopher Padilla" userId="S::icp25@nau.edu::5e0c1b5f-912a-4a53-94f8-57ac8bb5df01" providerId="AD" clId="Web-{171FBD06-CA03-B90F-C956-1D68CBBD5B22}" dt="2024-04-12T22:03:37.060" v="1349"/>
          <ac:spMkLst>
            <pc:docMk/>
            <pc:sldMk cId="4138935214" sldId="382"/>
            <ac:spMk id="5" creationId="{6DF1F1FC-20B3-3C80-EFDE-D074119B7720}"/>
          </ac:spMkLst>
        </pc:spChg>
        <pc:spChg chg="add del">
          <ac:chgData name="Isaiah Christopher Padilla" userId="S::icp25@nau.edu::5e0c1b5f-912a-4a53-94f8-57ac8bb5df01" providerId="AD" clId="Web-{171FBD06-CA03-B90F-C956-1D68CBBD5B22}" dt="2024-04-12T22:03:34.732" v="1348"/>
          <ac:spMkLst>
            <pc:docMk/>
            <pc:sldMk cId="4138935214" sldId="382"/>
            <ac:spMk id="11" creationId="{32BB9082-FD7C-1E46-EF7F-E78C21885C8B}"/>
          </ac:spMkLst>
        </pc:spChg>
        <pc:spChg chg="add mod">
          <ac:chgData name="Isaiah Christopher Padilla" userId="S::icp25@nau.edu::5e0c1b5f-912a-4a53-94f8-57ac8bb5df01" providerId="AD" clId="Web-{171FBD06-CA03-B90F-C956-1D68CBBD5B22}" dt="2024-04-12T22:07:06.690" v="1690" actId="20577"/>
          <ac:spMkLst>
            <pc:docMk/>
            <pc:sldMk cId="4138935214" sldId="382"/>
            <ac:spMk id="13" creationId="{DAF8B199-2C7C-2698-8FE9-E9D35578F44C}"/>
          </ac:spMkLst>
        </pc:spChg>
        <pc:picChg chg="add mod">
          <ac:chgData name="Isaiah Christopher Padilla" userId="S::icp25@nau.edu::5e0c1b5f-912a-4a53-94f8-57ac8bb5df01" providerId="AD" clId="Web-{171FBD06-CA03-B90F-C956-1D68CBBD5B22}" dt="2024-04-12T22:03:49.607" v="1354" actId="1076"/>
          <ac:picMkLst>
            <pc:docMk/>
            <pc:sldMk cId="4138935214" sldId="382"/>
            <ac:picMk id="8" creationId="{14A0AB01-0797-4E7B-4E84-94ABBB029AAC}"/>
          </ac:picMkLst>
        </pc:picChg>
        <pc:picChg chg="add del mod">
          <ac:chgData name="Isaiah Christopher Padilla" userId="S::icp25@nau.edu::5e0c1b5f-912a-4a53-94f8-57ac8bb5df01" providerId="AD" clId="Web-{171FBD06-CA03-B90F-C956-1D68CBBD5B22}" dt="2024-04-12T22:03:43.373" v="1351"/>
          <ac:picMkLst>
            <pc:docMk/>
            <pc:sldMk cId="4138935214" sldId="382"/>
            <ac:picMk id="9" creationId="{CE2A45FD-EC97-6B81-997D-20ECCBACEE55}"/>
          </ac:picMkLst>
        </pc:picChg>
      </pc:sldChg>
    </pc:docChg>
  </pc:docChgLst>
  <pc:docChgLst>
    <pc:chgData name="Brandon A Knutson" userId="S::bak325@nau.edu::28952e65-da15-49e9-bac9-bbf66cc61a37" providerId="AD" clId="Web-{55EE56BF-695C-4314-AA59-48B47E0079B6}"/>
    <pc:docChg chg="modSld sldOrd">
      <pc:chgData name="Brandon A Knutson" userId="S::bak325@nau.edu::28952e65-da15-49e9-bac9-bbf66cc61a37" providerId="AD" clId="Web-{55EE56BF-695C-4314-AA59-48B47E0079B6}" dt="2024-04-12T21:29:15.132" v="919"/>
      <pc:docMkLst>
        <pc:docMk/>
      </pc:docMkLst>
      <pc:sldChg chg="addSp delSp modSp ord">
        <pc:chgData name="Brandon A Knutson" userId="S::bak325@nau.edu::28952e65-da15-49e9-bac9-bbf66cc61a37" providerId="AD" clId="Web-{55EE56BF-695C-4314-AA59-48B47E0079B6}" dt="2024-04-12T21:14:42.983" v="243" actId="20577"/>
        <pc:sldMkLst>
          <pc:docMk/>
          <pc:sldMk cId="723960991" sldId="332"/>
        </pc:sldMkLst>
        <pc:spChg chg="add mod">
          <ac:chgData name="Brandon A Knutson" userId="S::bak325@nau.edu::28952e65-da15-49e9-bac9-bbf66cc61a37" providerId="AD" clId="Web-{55EE56BF-695C-4314-AA59-48B47E0079B6}" dt="2024-04-12T21:14:42.983" v="243" actId="20577"/>
          <ac:spMkLst>
            <pc:docMk/>
            <pc:sldMk cId="723960991" sldId="332"/>
            <ac:spMk id="8" creationId="{57412E3E-C40E-3FBF-09E2-8086D6FFD710}"/>
          </ac:spMkLst>
        </pc:spChg>
        <pc:picChg chg="add mod">
          <ac:chgData name="Brandon A Knutson" userId="S::bak325@nau.edu::28952e65-da15-49e9-bac9-bbf66cc61a37" providerId="AD" clId="Web-{55EE56BF-695C-4314-AA59-48B47E0079B6}" dt="2024-04-12T21:14:24.748" v="241" actId="14100"/>
          <ac:picMkLst>
            <pc:docMk/>
            <pc:sldMk cId="723960991" sldId="332"/>
            <ac:picMk id="6" creationId="{BD712302-B918-85DD-3FD3-0876E7ACBEC9}"/>
          </ac:picMkLst>
        </pc:picChg>
        <pc:picChg chg="add del mod">
          <ac:chgData name="Brandon A Knutson" userId="S::bak325@nau.edu::28952e65-da15-49e9-bac9-bbf66cc61a37" providerId="AD" clId="Web-{55EE56BF-695C-4314-AA59-48B47E0079B6}" dt="2024-04-12T21:13:07.385" v="228"/>
          <ac:picMkLst>
            <pc:docMk/>
            <pc:sldMk cId="723960991" sldId="332"/>
            <ac:picMk id="9" creationId="{60420168-B948-E41E-4191-B9FFF6A0C8C0}"/>
          </ac:picMkLst>
        </pc:picChg>
        <pc:picChg chg="add mod">
          <ac:chgData name="Brandon A Knutson" userId="S::bak325@nau.edu::28952e65-da15-49e9-bac9-bbf66cc61a37" providerId="AD" clId="Web-{55EE56BF-695C-4314-AA59-48B47E0079B6}" dt="2024-04-12T21:13:26.433" v="232" actId="14100"/>
          <ac:picMkLst>
            <pc:docMk/>
            <pc:sldMk cId="723960991" sldId="332"/>
            <ac:picMk id="10" creationId="{5491AB5D-CB67-7772-DF02-C5D00FC32B09}"/>
          </ac:picMkLst>
        </pc:picChg>
        <pc:picChg chg="add del mod">
          <ac:chgData name="Brandon A Knutson" userId="S::bak325@nau.edu::28952e65-da15-49e9-bac9-bbf66cc61a37" providerId="AD" clId="Web-{55EE56BF-695C-4314-AA59-48B47E0079B6}" dt="2024-04-12T21:14:10.607" v="237"/>
          <ac:picMkLst>
            <pc:docMk/>
            <pc:sldMk cId="723960991" sldId="332"/>
            <ac:picMk id="11" creationId="{49F1BE85-CCCD-A312-0B2A-AB766DCEE47A}"/>
          </ac:picMkLst>
        </pc:picChg>
        <pc:picChg chg="add mod">
          <ac:chgData name="Brandon A Knutson" userId="S::bak325@nau.edu::28952e65-da15-49e9-bac9-bbf66cc61a37" providerId="AD" clId="Web-{55EE56BF-695C-4314-AA59-48B47E0079B6}" dt="2024-04-12T21:14:18.967" v="240" actId="1076"/>
          <ac:picMkLst>
            <pc:docMk/>
            <pc:sldMk cId="723960991" sldId="332"/>
            <ac:picMk id="12" creationId="{BC4DE8B6-917D-EF1E-9853-87D380F95F72}"/>
          </ac:picMkLst>
        </pc:picChg>
      </pc:sldChg>
      <pc:sldChg chg="addSp modSp">
        <pc:chgData name="Brandon A Knutson" userId="S::bak325@nau.edu::28952e65-da15-49e9-bac9-bbf66cc61a37" providerId="AD" clId="Web-{55EE56BF-695C-4314-AA59-48B47E0079B6}" dt="2024-04-12T21:29:15.132" v="919"/>
        <pc:sldMkLst>
          <pc:docMk/>
          <pc:sldMk cId="242424855" sldId="360"/>
        </pc:sldMkLst>
        <pc:spChg chg="add mod">
          <ac:chgData name="Brandon A Knutson" userId="S::bak325@nau.edu::28952e65-da15-49e9-bac9-bbf66cc61a37" providerId="AD" clId="Web-{55EE56BF-695C-4314-AA59-48B47E0079B6}" dt="2024-04-12T21:26:00.858" v="828" actId="20577"/>
          <ac:spMkLst>
            <pc:docMk/>
            <pc:sldMk cId="242424855" sldId="360"/>
            <ac:spMk id="8" creationId="{A0DA844B-7B5C-6567-4505-3B4C862BA468}"/>
          </ac:spMkLst>
        </pc:spChg>
        <pc:graphicFrameChg chg="add mod modGraphic">
          <ac:chgData name="Brandon A Knutson" userId="S::bak325@nau.edu::28952e65-da15-49e9-bac9-bbf66cc61a37" providerId="AD" clId="Web-{55EE56BF-695C-4314-AA59-48B47E0079B6}" dt="2024-04-12T21:29:15.132" v="919"/>
          <ac:graphicFrameMkLst>
            <pc:docMk/>
            <pc:sldMk cId="242424855" sldId="360"/>
            <ac:graphicFrameMk id="6" creationId="{D7D38816-0C34-6410-5D62-FA49878759E4}"/>
          </ac:graphicFrameMkLst>
        </pc:graphicFrameChg>
      </pc:sldChg>
    </pc:docChg>
  </pc:docChgLst>
  <pc:docChgLst>
    <pc:chgData name="Daniel Cope Cooke" userId="S::dcc296@nau.edu::9a333e86-006b-42ba-b984-6e928377cd6c" providerId="AD" clId="Web-{3DEFD606-175A-3752-73B3-DD9E8BA8C598}"/>
    <pc:docChg chg="addSld delSld modSld">
      <pc:chgData name="Daniel Cope Cooke" userId="S::dcc296@nau.edu::9a333e86-006b-42ba-b984-6e928377cd6c" providerId="AD" clId="Web-{3DEFD606-175A-3752-73B3-DD9E8BA8C598}" dt="2024-04-12T00:37:43.338" v="110"/>
      <pc:docMkLst>
        <pc:docMk/>
      </pc:docMkLst>
      <pc:sldChg chg="modSp">
        <pc:chgData name="Daniel Cope Cooke" userId="S::dcc296@nau.edu::9a333e86-006b-42ba-b984-6e928377cd6c" providerId="AD" clId="Web-{3DEFD606-175A-3752-73B3-DD9E8BA8C598}" dt="2024-04-12T00:25:04.577" v="39" actId="20577"/>
        <pc:sldMkLst>
          <pc:docMk/>
          <pc:sldMk cId="2943718234" sldId="326"/>
        </pc:sldMkLst>
        <pc:spChg chg="mod">
          <ac:chgData name="Daniel Cope Cooke" userId="S::dcc296@nau.edu::9a333e86-006b-42ba-b984-6e928377cd6c" providerId="AD" clId="Web-{3DEFD606-175A-3752-73B3-DD9E8BA8C598}" dt="2024-04-12T00:25:04.577" v="39" actId="20577"/>
          <ac:spMkLst>
            <pc:docMk/>
            <pc:sldMk cId="2943718234" sldId="326"/>
            <ac:spMk id="2" creationId="{28C1C774-E538-4CD4-AF07-9C04357E0F25}"/>
          </ac:spMkLst>
        </pc:spChg>
      </pc:sldChg>
      <pc:sldChg chg="del">
        <pc:chgData name="Daniel Cope Cooke" userId="S::dcc296@nau.edu::9a333e86-006b-42ba-b984-6e928377cd6c" providerId="AD" clId="Web-{3DEFD606-175A-3752-73B3-DD9E8BA8C598}" dt="2024-04-12T00:25:26.843" v="40"/>
        <pc:sldMkLst>
          <pc:docMk/>
          <pc:sldMk cId="2077335136" sldId="327"/>
        </pc:sldMkLst>
      </pc:sldChg>
      <pc:sldChg chg="addSp modSp">
        <pc:chgData name="Daniel Cope Cooke" userId="S::dcc296@nau.edu::9a333e86-006b-42ba-b984-6e928377cd6c" providerId="AD" clId="Web-{3DEFD606-175A-3752-73B3-DD9E8BA8C598}" dt="2024-04-12T00:37:43.338" v="110"/>
        <pc:sldMkLst>
          <pc:docMk/>
          <pc:sldMk cId="340991106" sldId="334"/>
        </pc:sldMkLst>
        <pc:spChg chg="add">
          <ac:chgData name="Daniel Cope Cooke" userId="S::dcc296@nau.edu::9a333e86-006b-42ba-b984-6e928377cd6c" providerId="AD" clId="Web-{3DEFD606-175A-3752-73B3-DD9E8BA8C598}" dt="2024-04-12T00:37:43.338" v="110"/>
          <ac:spMkLst>
            <pc:docMk/>
            <pc:sldMk cId="340991106" sldId="334"/>
            <ac:spMk id="5" creationId="{330257D9-D6A5-63FE-C5B2-B166D19D7B04}"/>
          </ac:spMkLst>
        </pc:spChg>
        <pc:picChg chg="add mod modCrop">
          <ac:chgData name="Daniel Cope Cooke" userId="S::dcc296@nau.edu::9a333e86-006b-42ba-b984-6e928377cd6c" providerId="AD" clId="Web-{3DEFD606-175A-3752-73B3-DD9E8BA8C598}" dt="2024-04-12T00:37:34.525" v="109" actId="1076"/>
          <ac:picMkLst>
            <pc:docMk/>
            <pc:sldMk cId="340991106" sldId="334"/>
            <ac:picMk id="3" creationId="{33F7E147-49F7-D616-7C8B-B124D585AD3E}"/>
          </ac:picMkLst>
        </pc:picChg>
      </pc:sldChg>
      <pc:sldChg chg="modSp">
        <pc:chgData name="Daniel Cope Cooke" userId="S::dcc296@nau.edu::9a333e86-006b-42ba-b984-6e928377cd6c" providerId="AD" clId="Web-{3DEFD606-175A-3752-73B3-DD9E8BA8C598}" dt="2024-04-12T00:24:55.170" v="30" actId="20577"/>
        <pc:sldMkLst>
          <pc:docMk/>
          <pc:sldMk cId="3895312712" sldId="335"/>
        </pc:sldMkLst>
        <pc:spChg chg="mod">
          <ac:chgData name="Daniel Cope Cooke" userId="S::dcc296@nau.edu::9a333e86-006b-42ba-b984-6e928377cd6c" providerId="AD" clId="Web-{3DEFD606-175A-3752-73B3-DD9E8BA8C598}" dt="2024-04-12T00:24:55.170" v="30" actId="20577"/>
          <ac:spMkLst>
            <pc:docMk/>
            <pc:sldMk cId="3895312712" sldId="335"/>
            <ac:spMk id="2" creationId="{28C1C774-E538-4CD4-AF07-9C04357E0F25}"/>
          </ac:spMkLst>
        </pc:spChg>
      </pc:sldChg>
      <pc:sldChg chg="delSp modSp add replId">
        <pc:chgData name="Daniel Cope Cooke" userId="S::dcc296@nau.edu::9a333e86-006b-42ba-b984-6e928377cd6c" providerId="AD" clId="Web-{3DEFD606-175A-3752-73B3-DD9E8BA8C598}" dt="2024-04-12T00:31:45.028" v="101" actId="20577"/>
        <pc:sldMkLst>
          <pc:docMk/>
          <pc:sldMk cId="689644511" sldId="341"/>
        </pc:sldMkLst>
        <pc:spChg chg="mod">
          <ac:chgData name="Daniel Cope Cooke" userId="S::dcc296@nau.edu::9a333e86-006b-42ba-b984-6e928377cd6c" providerId="AD" clId="Web-{3DEFD606-175A-3752-73B3-DD9E8BA8C598}" dt="2024-04-12T00:31:45.028" v="101" actId="20577"/>
          <ac:spMkLst>
            <pc:docMk/>
            <pc:sldMk cId="689644511" sldId="341"/>
            <ac:spMk id="2" creationId="{28C1C774-E538-4CD4-AF07-9C04357E0F25}"/>
          </ac:spMkLst>
        </pc:spChg>
        <pc:spChg chg="del mod">
          <ac:chgData name="Daniel Cope Cooke" userId="S::dcc296@nau.edu::9a333e86-006b-42ba-b984-6e928377cd6c" providerId="AD" clId="Web-{3DEFD606-175A-3752-73B3-DD9E8BA8C598}" dt="2024-04-12T00:31:05.855" v="46"/>
          <ac:spMkLst>
            <pc:docMk/>
            <pc:sldMk cId="689644511" sldId="341"/>
            <ac:spMk id="8" creationId="{F13244D6-8EE7-40E9-A43B-184652FA08B4}"/>
          </ac:spMkLst>
        </pc:spChg>
      </pc:sldChg>
      <pc:sldChg chg="new del">
        <pc:chgData name="Daniel Cope Cooke" userId="S::dcc296@nau.edu::9a333e86-006b-42ba-b984-6e928377cd6c" providerId="AD" clId="Web-{3DEFD606-175A-3752-73B3-DD9E8BA8C598}" dt="2024-04-12T00:30:42.260" v="42"/>
        <pc:sldMkLst>
          <pc:docMk/>
          <pc:sldMk cId="3054394433" sldId="341"/>
        </pc:sldMkLst>
      </pc:sldChg>
    </pc:docChg>
  </pc:docChgLst>
  <pc:docChgLst>
    <pc:chgData name="Mason Gerald Goodman" userId="S::mgg256@nau.edu::4484c6a7-43fb-4b1b-9cad-c35ad80f1884" providerId="AD" clId="Web-{5029462E-ACA4-4A4F-9F79-D247910262F3}"/>
    <pc:docChg chg="modSld">
      <pc:chgData name="Mason Gerald Goodman" userId="S::mgg256@nau.edu::4484c6a7-43fb-4b1b-9cad-c35ad80f1884" providerId="AD" clId="Web-{5029462E-ACA4-4A4F-9F79-D247910262F3}" dt="2024-04-12T21:22:14.468" v="7" actId="1076"/>
      <pc:docMkLst>
        <pc:docMk/>
      </pc:docMkLst>
      <pc:sldChg chg="addSp delSp modSp">
        <pc:chgData name="Mason Gerald Goodman" userId="S::mgg256@nau.edu::4484c6a7-43fb-4b1b-9cad-c35ad80f1884" providerId="AD" clId="Web-{5029462E-ACA4-4A4F-9F79-D247910262F3}" dt="2024-04-12T21:22:14.468" v="7" actId="1076"/>
        <pc:sldMkLst>
          <pc:docMk/>
          <pc:sldMk cId="3470136443" sldId="352"/>
        </pc:sldMkLst>
        <pc:spChg chg="del mod">
          <ac:chgData name="Mason Gerald Goodman" userId="S::mgg256@nau.edu::4484c6a7-43fb-4b1b-9cad-c35ad80f1884" providerId="AD" clId="Web-{5029462E-ACA4-4A4F-9F79-D247910262F3}" dt="2024-04-12T21:21:16.777" v="2"/>
          <ac:spMkLst>
            <pc:docMk/>
            <pc:sldMk cId="3470136443" sldId="352"/>
            <ac:spMk id="5" creationId="{DAE39E91-4E22-D4CD-E716-F1ADBE2CB979}"/>
          </ac:spMkLst>
        </pc:spChg>
        <pc:picChg chg="add mod">
          <ac:chgData name="Mason Gerald Goodman" userId="S::mgg256@nau.edu::4484c6a7-43fb-4b1b-9cad-c35ad80f1884" providerId="AD" clId="Web-{5029462E-ACA4-4A4F-9F79-D247910262F3}" dt="2024-04-12T21:22:14.468" v="7" actId="1076"/>
          <ac:picMkLst>
            <pc:docMk/>
            <pc:sldMk cId="3470136443" sldId="352"/>
            <ac:picMk id="7" creationId="{8F02BBDE-EF19-3240-3B3C-CF780AB44935}"/>
          </ac:picMkLst>
        </pc:picChg>
      </pc:sldChg>
    </pc:docChg>
  </pc:docChgLst>
  <pc:docChgLst>
    <pc:chgData name="Russel Thomas Stringham" userId="S::rts97@nau.edu::08e9cd47-1db5-4ee4-ae24-d30a6709bd9e" providerId="AD" clId="Web-{70AA629F-1440-1BE5-81CE-07061E4C4F31}"/>
    <pc:docChg chg="modSld">
      <pc:chgData name="Russel Thomas Stringham" userId="S::rts97@nau.edu::08e9cd47-1db5-4ee4-ae24-d30a6709bd9e" providerId="AD" clId="Web-{70AA629F-1440-1BE5-81CE-07061E4C4F31}" dt="2024-04-12T21:02:37.726" v="856" actId="20577"/>
      <pc:docMkLst>
        <pc:docMk/>
      </pc:docMkLst>
      <pc:sldChg chg="addSp delSp modSp">
        <pc:chgData name="Russel Thomas Stringham" userId="S::rts97@nau.edu::08e9cd47-1db5-4ee4-ae24-d30a6709bd9e" providerId="AD" clId="Web-{70AA629F-1440-1BE5-81CE-07061E4C4F31}" dt="2024-04-12T21:02:37.726" v="856" actId="20577"/>
        <pc:sldMkLst>
          <pc:docMk/>
          <pc:sldMk cId="1551621220" sldId="356"/>
        </pc:sldMkLst>
        <pc:spChg chg="mod">
          <ac:chgData name="Russel Thomas Stringham" userId="S::rts97@nau.edu::08e9cd47-1db5-4ee4-ae24-d30a6709bd9e" providerId="AD" clId="Web-{70AA629F-1440-1BE5-81CE-07061E4C4F31}" dt="2024-04-12T20:51:03.622" v="387" actId="20577"/>
          <ac:spMkLst>
            <pc:docMk/>
            <pc:sldMk cId="1551621220" sldId="356"/>
            <ac:spMk id="5" creationId="{A595F61D-0072-68CF-7517-DA1E817C810F}"/>
          </ac:spMkLst>
        </pc:spChg>
        <pc:spChg chg="add del">
          <ac:chgData name="Russel Thomas Stringham" userId="S::rts97@nau.edu::08e9cd47-1db5-4ee4-ae24-d30a6709bd9e" providerId="AD" clId="Web-{70AA629F-1440-1BE5-81CE-07061E4C4F31}" dt="2024-04-12T20:51:37.607" v="389"/>
          <ac:spMkLst>
            <pc:docMk/>
            <pc:sldMk cId="1551621220" sldId="356"/>
            <ac:spMk id="7" creationId="{80AC3BEF-EA75-B1DF-916C-54E5936DDD30}"/>
          </ac:spMkLst>
        </pc:spChg>
        <pc:spChg chg="add mod">
          <ac:chgData name="Russel Thomas Stringham" userId="S::rts97@nau.edu::08e9cd47-1db5-4ee4-ae24-d30a6709bd9e" providerId="AD" clId="Web-{70AA629F-1440-1BE5-81CE-07061E4C4F31}" dt="2024-04-12T21:02:37.726" v="856" actId="20577"/>
          <ac:spMkLst>
            <pc:docMk/>
            <pc:sldMk cId="1551621220" sldId="356"/>
            <ac:spMk id="8" creationId="{387B42F8-89B2-3A26-FC33-40E5C319E900}"/>
          </ac:spMkLst>
        </pc:spChg>
      </pc:sldChg>
    </pc:docChg>
  </pc:docChgLst>
  <pc:docChgLst>
    <pc:chgData name="Brandon A Knutson" userId="S::bak325@nau.edu::28952e65-da15-49e9-bac9-bbf66cc61a37" providerId="AD" clId="Web-{C9BE2A3A-FB11-44B6-BA23-A9E65AB52F1B}"/>
    <pc:docChg chg="addSld modSld">
      <pc:chgData name="Brandon A Knutson" userId="S::bak325@nau.edu::28952e65-da15-49e9-bac9-bbf66cc61a37" providerId="AD" clId="Web-{C9BE2A3A-FB11-44B6-BA23-A9E65AB52F1B}" dt="2024-02-04T21:46:39.814" v="540"/>
      <pc:docMkLst>
        <pc:docMk/>
      </pc:docMkLst>
      <pc:sldChg chg="addSp delSp modSp">
        <pc:chgData name="Brandon A Knutson" userId="S::bak325@nau.edu::28952e65-da15-49e9-bac9-bbf66cc61a37" providerId="AD" clId="Web-{C9BE2A3A-FB11-44B6-BA23-A9E65AB52F1B}" dt="2024-02-04T21:26:36.244" v="283" actId="14100"/>
        <pc:sldMkLst>
          <pc:docMk/>
          <pc:sldMk cId="3054458513" sldId="257"/>
        </pc:sldMkLst>
        <pc:spChg chg="del">
          <ac:chgData name="Brandon A Knutson" userId="S::bak325@nau.edu::28952e65-da15-49e9-bac9-bbf66cc61a37" providerId="AD" clId="Web-{C9BE2A3A-FB11-44B6-BA23-A9E65AB52F1B}" dt="2024-02-04T20:10:05.504" v="0"/>
          <ac:spMkLst>
            <pc:docMk/>
            <pc:sldMk cId="3054458513" sldId="257"/>
            <ac:spMk id="3" creationId="{32AD21FF-A895-007C-A261-C386652F1F25}"/>
          </ac:spMkLst>
        </pc:spChg>
        <pc:picChg chg="add mod ord">
          <ac:chgData name="Brandon A Knutson" userId="S::bak325@nau.edu::28952e65-da15-49e9-bac9-bbf66cc61a37" providerId="AD" clId="Web-{C9BE2A3A-FB11-44B6-BA23-A9E65AB52F1B}" dt="2024-02-04T21:26:36.244" v="283" actId="14100"/>
          <ac:picMkLst>
            <pc:docMk/>
            <pc:sldMk cId="3054458513" sldId="257"/>
            <ac:picMk id="4" creationId="{6581559C-DCFF-26FC-B1F9-178271279B52}"/>
          </ac:picMkLst>
        </pc:picChg>
        <pc:picChg chg="add mod">
          <ac:chgData name="Brandon A Knutson" userId="S::bak325@nau.edu::28952e65-da15-49e9-bac9-bbf66cc61a37" providerId="AD" clId="Web-{C9BE2A3A-FB11-44B6-BA23-A9E65AB52F1B}" dt="2024-02-04T20:13:45.811" v="7" actId="14100"/>
          <ac:picMkLst>
            <pc:docMk/>
            <pc:sldMk cId="3054458513" sldId="257"/>
            <ac:picMk id="5" creationId="{5A501FFC-6498-89C2-A7AD-DC62E67FBC1A}"/>
          </ac:picMkLst>
        </pc:picChg>
      </pc:sldChg>
      <pc:sldChg chg="addSp delSp modSp">
        <pc:chgData name="Brandon A Knutson" userId="S::bak325@nau.edu::28952e65-da15-49e9-bac9-bbf66cc61a37" providerId="AD" clId="Web-{C9BE2A3A-FB11-44B6-BA23-A9E65AB52F1B}" dt="2024-02-04T21:46:39.814" v="540"/>
        <pc:sldMkLst>
          <pc:docMk/>
          <pc:sldMk cId="774820038" sldId="258"/>
        </pc:sldMkLst>
        <pc:spChg chg="add del">
          <ac:chgData name="Brandon A Knutson" userId="S::bak325@nau.edu::28952e65-da15-49e9-bac9-bbf66cc61a37" providerId="AD" clId="Web-{C9BE2A3A-FB11-44B6-BA23-A9E65AB52F1B}" dt="2024-02-04T21:43:54.416" v="295"/>
          <ac:spMkLst>
            <pc:docMk/>
            <pc:sldMk cId="774820038" sldId="258"/>
            <ac:spMk id="3" creationId="{EAE46D88-A178-E047-D7FA-3A124B4CE054}"/>
          </ac:spMkLst>
        </pc:spChg>
        <pc:graphicFrameChg chg="add del mod ord modGraphic">
          <ac:chgData name="Brandon A Knutson" userId="S::bak325@nau.edu::28952e65-da15-49e9-bac9-bbf66cc61a37" providerId="AD" clId="Web-{C9BE2A3A-FB11-44B6-BA23-A9E65AB52F1B}" dt="2024-02-04T21:43:37.212" v="294"/>
          <ac:graphicFrameMkLst>
            <pc:docMk/>
            <pc:sldMk cId="774820038" sldId="258"/>
            <ac:graphicFrameMk id="4" creationId="{4B05BA81-FC88-A5E6-4D51-ABD41C37C32C}"/>
          </ac:graphicFrameMkLst>
        </pc:graphicFrameChg>
        <pc:graphicFrameChg chg="add mod ord modGraphic">
          <ac:chgData name="Brandon A Knutson" userId="S::bak325@nau.edu::28952e65-da15-49e9-bac9-bbf66cc61a37" providerId="AD" clId="Web-{C9BE2A3A-FB11-44B6-BA23-A9E65AB52F1B}" dt="2024-02-04T21:46:39.814" v="540"/>
          <ac:graphicFrameMkLst>
            <pc:docMk/>
            <pc:sldMk cId="774820038" sldId="258"/>
            <ac:graphicFrameMk id="5" creationId="{BAAB3A45-313D-9528-CB6A-F1F63F19EEAD}"/>
          </ac:graphicFrameMkLst>
        </pc:graphicFrameChg>
      </pc:sldChg>
      <pc:sldChg chg="addSp delSp modSp">
        <pc:chgData name="Brandon A Knutson" userId="S::bak325@nau.edu::28952e65-da15-49e9-bac9-bbf66cc61a37" providerId="AD" clId="Web-{C9BE2A3A-FB11-44B6-BA23-A9E65AB52F1B}" dt="2024-02-04T21:43:00.539" v="292" actId="1076"/>
        <pc:sldMkLst>
          <pc:docMk/>
          <pc:sldMk cId="4081344272" sldId="261"/>
        </pc:sldMkLst>
        <pc:spChg chg="del">
          <ac:chgData name="Brandon A Knutson" userId="S::bak325@nau.edu::28952e65-da15-49e9-bac9-bbf66cc61a37" providerId="AD" clId="Web-{C9BE2A3A-FB11-44B6-BA23-A9E65AB52F1B}" dt="2024-02-04T21:42:34.647" v="284"/>
          <ac:spMkLst>
            <pc:docMk/>
            <pc:sldMk cId="4081344272" sldId="261"/>
            <ac:spMk id="3" creationId="{DA92DC33-27C9-CDFB-F07C-D674C94B86ED}"/>
          </ac:spMkLst>
        </pc:spChg>
        <pc:picChg chg="add mod ord">
          <ac:chgData name="Brandon A Knutson" userId="S::bak325@nau.edu::28952e65-da15-49e9-bac9-bbf66cc61a37" providerId="AD" clId="Web-{C9BE2A3A-FB11-44B6-BA23-A9E65AB52F1B}" dt="2024-02-04T21:43:00.539" v="292" actId="1076"/>
          <ac:picMkLst>
            <pc:docMk/>
            <pc:sldMk cId="4081344272" sldId="261"/>
            <ac:picMk id="4" creationId="{A4971FA6-4E49-4643-BEAF-815171A52BD1}"/>
          </ac:picMkLst>
        </pc:picChg>
        <pc:picChg chg="add mod">
          <ac:chgData name="Brandon A Knutson" userId="S::bak325@nau.edu::28952e65-da15-49e9-bac9-bbf66cc61a37" providerId="AD" clId="Web-{C9BE2A3A-FB11-44B6-BA23-A9E65AB52F1B}" dt="2024-02-04T21:42:56.914" v="291" actId="1076"/>
          <ac:picMkLst>
            <pc:docMk/>
            <pc:sldMk cId="4081344272" sldId="261"/>
            <ac:picMk id="5" creationId="{8EEBA1FD-8CB1-05B9-CC7C-66F966B54A2F}"/>
          </ac:picMkLst>
        </pc:picChg>
      </pc:sldChg>
      <pc:sldChg chg="addSp delSp modSp new">
        <pc:chgData name="Brandon A Knutson" userId="S::bak325@nau.edu::28952e65-da15-49e9-bac9-bbf66cc61a37" providerId="AD" clId="Web-{C9BE2A3A-FB11-44B6-BA23-A9E65AB52F1B}" dt="2024-02-04T21:22:12.917" v="282" actId="20577"/>
        <pc:sldMkLst>
          <pc:docMk/>
          <pc:sldMk cId="3470842686" sldId="262"/>
        </pc:sldMkLst>
        <pc:spChg chg="mod">
          <ac:chgData name="Brandon A Knutson" userId="S::bak325@nau.edu::28952e65-da15-49e9-bac9-bbf66cc61a37" providerId="AD" clId="Web-{C9BE2A3A-FB11-44B6-BA23-A9E65AB52F1B}" dt="2024-02-04T21:22:12.917" v="282" actId="20577"/>
          <ac:spMkLst>
            <pc:docMk/>
            <pc:sldMk cId="3470842686" sldId="262"/>
            <ac:spMk id="2" creationId="{688DEBA7-76A5-7735-807B-7B6B6243B07F}"/>
          </ac:spMkLst>
        </pc:spChg>
        <pc:spChg chg="del">
          <ac:chgData name="Brandon A Knutson" userId="S::bak325@nau.edu::28952e65-da15-49e9-bac9-bbf66cc61a37" providerId="AD" clId="Web-{C9BE2A3A-FB11-44B6-BA23-A9E65AB52F1B}" dt="2024-02-04T20:20:56.486" v="20"/>
          <ac:spMkLst>
            <pc:docMk/>
            <pc:sldMk cId="3470842686" sldId="262"/>
            <ac:spMk id="3" creationId="{242662FA-A992-F1C6-E274-D3216E6CAF01}"/>
          </ac:spMkLst>
        </pc:spChg>
        <pc:spChg chg="add mod">
          <ac:chgData name="Brandon A Knutson" userId="S::bak325@nau.edu::28952e65-da15-49e9-bac9-bbf66cc61a37" providerId="AD" clId="Web-{C9BE2A3A-FB11-44B6-BA23-A9E65AB52F1B}" dt="2024-02-04T20:35:34.744" v="60" actId="20577"/>
          <ac:spMkLst>
            <pc:docMk/>
            <pc:sldMk cId="3470842686" sldId="262"/>
            <ac:spMk id="6" creationId="{56087D9E-2642-D3B0-7D56-DC18EFAE85F3}"/>
          </ac:spMkLst>
        </pc:spChg>
        <pc:spChg chg="add mod">
          <ac:chgData name="Brandon A Knutson" userId="S::bak325@nau.edu::28952e65-da15-49e9-bac9-bbf66cc61a37" providerId="AD" clId="Web-{C9BE2A3A-FB11-44B6-BA23-A9E65AB52F1B}" dt="2024-02-04T21:00:39.095" v="104" actId="20577"/>
          <ac:spMkLst>
            <pc:docMk/>
            <pc:sldMk cId="3470842686" sldId="262"/>
            <ac:spMk id="10" creationId="{8FF93C2C-17A3-3B46-56B2-0B8758FB504D}"/>
          </ac:spMkLst>
        </pc:spChg>
        <pc:graphicFrameChg chg="add mod modGraphic">
          <ac:chgData name="Brandon A Knutson" userId="S::bak325@nau.edu::28952e65-da15-49e9-bac9-bbf66cc61a37" providerId="AD" clId="Web-{C9BE2A3A-FB11-44B6-BA23-A9E65AB52F1B}" dt="2024-02-04T21:22:02.339" v="279" actId="1076"/>
          <ac:graphicFrameMkLst>
            <pc:docMk/>
            <pc:sldMk cId="3470842686" sldId="262"/>
            <ac:graphicFrameMk id="11" creationId="{ECBA066A-1C44-CC1B-9D83-BD6975E3E2DF}"/>
          </ac:graphicFrameMkLst>
        </pc:graphicFrameChg>
        <pc:picChg chg="add mod ord">
          <ac:chgData name="Brandon A Knutson" userId="S::bak325@nau.edu::28952e65-da15-49e9-bac9-bbf66cc61a37" providerId="AD" clId="Web-{C9BE2A3A-FB11-44B6-BA23-A9E65AB52F1B}" dt="2024-02-04T20:21:07.518" v="25" actId="14100"/>
          <ac:picMkLst>
            <pc:docMk/>
            <pc:sldMk cId="3470842686" sldId="262"/>
            <ac:picMk id="4" creationId="{ACB5CDA4-4267-BC5B-FBD5-E5E6A597748C}"/>
          </ac:picMkLst>
        </pc:picChg>
        <pc:picChg chg="add mod">
          <ac:chgData name="Brandon A Knutson" userId="S::bak325@nau.edu::28952e65-da15-49e9-bac9-bbf66cc61a37" providerId="AD" clId="Web-{C9BE2A3A-FB11-44B6-BA23-A9E65AB52F1B}" dt="2024-02-04T20:21:10.221" v="26" actId="1076"/>
          <ac:picMkLst>
            <pc:docMk/>
            <pc:sldMk cId="3470842686" sldId="262"/>
            <ac:picMk id="5" creationId="{D0A84E01-08EA-FAC8-9616-C45D22D9A09F}"/>
          </ac:picMkLst>
        </pc:picChg>
        <pc:picChg chg="add mod">
          <ac:chgData name="Brandon A Knutson" userId="S::bak325@nau.edu::28952e65-da15-49e9-bac9-bbf66cc61a37" providerId="AD" clId="Web-{C9BE2A3A-FB11-44B6-BA23-A9E65AB52F1B}" dt="2024-02-04T20:58:48.199" v="70" actId="14100"/>
          <ac:picMkLst>
            <pc:docMk/>
            <pc:sldMk cId="3470842686" sldId="262"/>
            <ac:picMk id="7" creationId="{274BD9B0-6C85-C5AC-02A5-2EE979B3029A}"/>
          </ac:picMkLst>
        </pc:picChg>
        <pc:picChg chg="add del mod">
          <ac:chgData name="Brandon A Knutson" userId="S::bak325@nau.edu::28952e65-da15-49e9-bac9-bbf66cc61a37" providerId="AD" clId="Web-{C9BE2A3A-FB11-44B6-BA23-A9E65AB52F1B}" dt="2024-02-04T20:57:39.884" v="64"/>
          <ac:picMkLst>
            <pc:docMk/>
            <pc:sldMk cId="3470842686" sldId="262"/>
            <ac:picMk id="8" creationId="{2392B12A-60EE-0EF7-C474-E35A924706ED}"/>
          </ac:picMkLst>
        </pc:picChg>
        <pc:picChg chg="add mod">
          <ac:chgData name="Brandon A Knutson" userId="S::bak325@nau.edu::28952e65-da15-49e9-bac9-bbf66cc61a37" providerId="AD" clId="Web-{C9BE2A3A-FB11-44B6-BA23-A9E65AB52F1B}" dt="2024-02-04T20:58:44.574" v="69" actId="14100"/>
          <ac:picMkLst>
            <pc:docMk/>
            <pc:sldMk cId="3470842686" sldId="262"/>
            <ac:picMk id="9" creationId="{3F5E18D5-0859-9AAB-486A-DC5926605EDC}"/>
          </ac:picMkLst>
        </pc:picChg>
      </pc:sldChg>
    </pc:docChg>
  </pc:docChgLst>
  <pc:docChgLst>
    <pc:chgData name="Daniel Cope Cooke" userId="S::dcc296@nau.edu::9a333e86-006b-42ba-b984-6e928377cd6c" providerId="AD" clId="Web-{D8824213-8700-5812-B4F5-836AC80A9BC7}"/>
    <pc:docChg chg="modSld">
      <pc:chgData name="Daniel Cope Cooke" userId="S::dcc296@nau.edu::9a333e86-006b-42ba-b984-6e928377cd6c" providerId="AD" clId="Web-{D8824213-8700-5812-B4F5-836AC80A9BC7}" dt="2024-03-30T21:29:50.209" v="92" actId="1076"/>
      <pc:docMkLst>
        <pc:docMk/>
      </pc:docMkLst>
      <pc:sldChg chg="modSp">
        <pc:chgData name="Daniel Cope Cooke" userId="S::dcc296@nau.edu::9a333e86-006b-42ba-b984-6e928377cd6c" providerId="AD" clId="Web-{D8824213-8700-5812-B4F5-836AC80A9BC7}" dt="2024-03-30T04:05:37.771" v="66" actId="20577"/>
        <pc:sldMkLst>
          <pc:docMk/>
          <pc:sldMk cId="72758951" sldId="267"/>
        </pc:sldMkLst>
        <pc:spChg chg="mod">
          <ac:chgData name="Daniel Cope Cooke" userId="S::dcc296@nau.edu::9a333e86-006b-42ba-b984-6e928377cd6c" providerId="AD" clId="Web-{D8824213-8700-5812-B4F5-836AC80A9BC7}" dt="2024-03-30T04:02:44.202" v="27" actId="1076"/>
          <ac:spMkLst>
            <pc:docMk/>
            <pc:sldMk cId="72758951" sldId="267"/>
            <ac:spMk id="4" creationId="{07C87C02-888F-FEF0-2594-430DA1A28B93}"/>
          </ac:spMkLst>
        </pc:spChg>
        <pc:spChg chg="mod">
          <ac:chgData name="Daniel Cope Cooke" userId="S::dcc296@nau.edu::9a333e86-006b-42ba-b984-6e928377cd6c" providerId="AD" clId="Web-{D8824213-8700-5812-B4F5-836AC80A9BC7}" dt="2024-03-30T04:05:37.771" v="66" actId="20577"/>
          <ac:spMkLst>
            <pc:docMk/>
            <pc:sldMk cId="72758951" sldId="267"/>
            <ac:spMk id="8" creationId="{49EF6740-FCF5-467E-9ED9-07F20E5F7FCF}"/>
          </ac:spMkLst>
        </pc:spChg>
      </pc:sldChg>
      <pc:sldChg chg="addSp modSp">
        <pc:chgData name="Daniel Cope Cooke" userId="S::dcc296@nau.edu::9a333e86-006b-42ba-b984-6e928377cd6c" providerId="AD" clId="Web-{D8824213-8700-5812-B4F5-836AC80A9BC7}" dt="2024-03-30T21:29:50.209" v="92" actId="1076"/>
        <pc:sldMkLst>
          <pc:docMk/>
          <pc:sldMk cId="3484992223" sldId="304"/>
        </pc:sldMkLst>
        <pc:spChg chg="add mod">
          <ac:chgData name="Daniel Cope Cooke" userId="S::dcc296@nau.edu::9a333e86-006b-42ba-b984-6e928377cd6c" providerId="AD" clId="Web-{D8824213-8700-5812-B4F5-836AC80A9BC7}" dt="2024-03-30T21:29:26.285" v="82" actId="1076"/>
          <ac:spMkLst>
            <pc:docMk/>
            <pc:sldMk cId="3484992223" sldId="304"/>
            <ac:spMk id="3" creationId="{FFC9CB18-589E-F5BF-3FA1-E43153C0D544}"/>
          </ac:spMkLst>
        </pc:spChg>
        <pc:spChg chg="add mod">
          <ac:chgData name="Daniel Cope Cooke" userId="S::dcc296@nau.edu::9a333e86-006b-42ba-b984-6e928377cd6c" providerId="AD" clId="Web-{D8824213-8700-5812-B4F5-836AC80A9BC7}" dt="2024-03-30T21:29:50.209" v="92" actId="1076"/>
          <ac:spMkLst>
            <pc:docMk/>
            <pc:sldMk cId="3484992223" sldId="304"/>
            <ac:spMk id="7" creationId="{3EDBEC5C-564C-5A48-A452-30D7B615E03A}"/>
          </ac:spMkLst>
        </pc:spChg>
        <pc:spChg chg="mod">
          <ac:chgData name="Daniel Cope Cooke" userId="S::dcc296@nau.edu::9a333e86-006b-42ba-b984-6e928377cd6c" providerId="AD" clId="Web-{D8824213-8700-5812-B4F5-836AC80A9BC7}" dt="2024-03-30T20:23:09.717" v="67" actId="1076"/>
          <ac:spMkLst>
            <pc:docMk/>
            <pc:sldMk cId="3484992223" sldId="304"/>
            <ac:spMk id="11" creationId="{C2E8259B-D372-460F-BD09-6ED3977030AF}"/>
          </ac:spMkLst>
        </pc:spChg>
        <pc:spChg chg="mod">
          <ac:chgData name="Daniel Cope Cooke" userId="S::dcc296@nau.edu::9a333e86-006b-42ba-b984-6e928377cd6c" providerId="AD" clId="Web-{D8824213-8700-5812-B4F5-836AC80A9BC7}" dt="2024-03-30T20:23:20.889" v="72" actId="20577"/>
          <ac:spMkLst>
            <pc:docMk/>
            <pc:sldMk cId="3484992223" sldId="304"/>
            <ac:spMk id="13" creationId="{7F1E93E7-CAA5-43BF-9A1A-A0ABBFCC5EEB}"/>
          </ac:spMkLst>
        </pc:spChg>
        <pc:spChg chg="mod">
          <ac:chgData name="Daniel Cope Cooke" userId="S::dcc296@nau.edu::9a333e86-006b-42ba-b984-6e928377cd6c" providerId="AD" clId="Web-{D8824213-8700-5812-B4F5-836AC80A9BC7}" dt="2024-03-30T20:23:49.484" v="73" actId="1076"/>
          <ac:spMkLst>
            <pc:docMk/>
            <pc:sldMk cId="3484992223" sldId="304"/>
            <ac:spMk id="17" creationId="{2B6C6715-BFEC-40E7-88BE-C98B32F7697D}"/>
          </ac:spMkLst>
        </pc:spChg>
        <pc:picChg chg="mod">
          <ac:chgData name="Daniel Cope Cooke" userId="S::dcc296@nau.edu::9a333e86-006b-42ba-b984-6e928377cd6c" providerId="AD" clId="Web-{D8824213-8700-5812-B4F5-836AC80A9BC7}" dt="2024-03-30T21:28:35.346" v="74" actId="1076"/>
          <ac:picMkLst>
            <pc:docMk/>
            <pc:sldMk cId="3484992223" sldId="304"/>
            <ac:picMk id="8" creationId="{29E46B01-4D04-4DEA-964F-686DE5AFB5BA}"/>
          </ac:picMkLst>
        </pc:picChg>
      </pc:sldChg>
    </pc:docChg>
  </pc:docChgLst>
  <pc:docChgLst>
    <pc:chgData name="Mica Nicole Nellis" userId="S::mnn49@nau.edu::5f20adf3-492e-4e22-8d59-1b443793dbb5" providerId="AD" clId="Web-{79284B0A-38F1-4BA2-8BF2-AA0ECFFB01E8}"/>
    <pc:docChg chg="modSld">
      <pc:chgData name="Mica Nicole Nellis" userId="S::mnn49@nau.edu::5f20adf3-492e-4e22-8d59-1b443793dbb5" providerId="AD" clId="Web-{79284B0A-38F1-4BA2-8BF2-AA0ECFFB01E8}" dt="2024-04-11T05:09:07.718" v="59" actId="20577"/>
      <pc:docMkLst>
        <pc:docMk/>
      </pc:docMkLst>
      <pc:sldChg chg="modSp">
        <pc:chgData name="Mica Nicole Nellis" userId="S::mnn49@nau.edu::5f20adf3-492e-4e22-8d59-1b443793dbb5" providerId="AD" clId="Web-{79284B0A-38F1-4BA2-8BF2-AA0ECFFB01E8}" dt="2024-04-11T05:09:07.718" v="59" actId="20577"/>
        <pc:sldMkLst>
          <pc:docMk/>
          <pc:sldMk cId="926546762" sldId="322"/>
        </pc:sldMkLst>
        <pc:spChg chg="mod">
          <ac:chgData name="Mica Nicole Nellis" userId="S::mnn49@nau.edu::5f20adf3-492e-4e22-8d59-1b443793dbb5" providerId="AD" clId="Web-{79284B0A-38F1-4BA2-8BF2-AA0ECFFB01E8}" dt="2024-04-11T05:09:07.718" v="59" actId="20577"/>
          <ac:spMkLst>
            <pc:docMk/>
            <pc:sldMk cId="926546762" sldId="322"/>
            <ac:spMk id="8" creationId="{F13244D6-8EE7-40E9-A43B-184652FA08B4}"/>
          </ac:spMkLst>
        </pc:spChg>
      </pc:sldChg>
    </pc:docChg>
  </pc:docChgLst>
  <pc:docChgLst>
    <pc:chgData name="Brandon A Knutson" userId="S::bak325@nau.edu::28952e65-da15-49e9-bac9-bbf66cc61a37" providerId="AD" clId="Web-{87CBEEE9-8B12-DFE3-42E4-A514DE91FE8B}"/>
    <pc:docChg chg="addSld delSld modSld">
      <pc:chgData name="Brandon A Knutson" userId="S::bak325@nau.edu::28952e65-da15-49e9-bac9-bbf66cc61a37" providerId="AD" clId="Web-{87CBEEE9-8B12-DFE3-42E4-A514DE91FE8B}" dt="2024-02-07T00:29:43.938" v="46" actId="14100"/>
      <pc:docMkLst>
        <pc:docMk/>
      </pc:docMkLst>
      <pc:sldChg chg="del">
        <pc:chgData name="Brandon A Knutson" userId="S::bak325@nau.edu::28952e65-da15-49e9-bac9-bbf66cc61a37" providerId="AD" clId="Web-{87CBEEE9-8B12-DFE3-42E4-A514DE91FE8B}" dt="2024-02-07T00:22:28.554" v="28"/>
        <pc:sldMkLst>
          <pc:docMk/>
          <pc:sldMk cId="774820038" sldId="258"/>
        </pc:sldMkLst>
      </pc:sldChg>
      <pc:sldChg chg="modSp">
        <pc:chgData name="Brandon A Knutson" userId="S::bak325@nau.edu::28952e65-da15-49e9-bac9-bbf66cc61a37" providerId="AD" clId="Web-{87CBEEE9-8B12-DFE3-42E4-A514DE91FE8B}" dt="2024-02-07T00:20:16.109" v="8" actId="1076"/>
        <pc:sldMkLst>
          <pc:docMk/>
          <pc:sldMk cId="2961541878" sldId="260"/>
        </pc:sldMkLst>
        <pc:picChg chg="mod">
          <ac:chgData name="Brandon A Knutson" userId="S::bak325@nau.edu::28952e65-da15-49e9-bac9-bbf66cc61a37" providerId="AD" clId="Web-{87CBEEE9-8B12-DFE3-42E4-A514DE91FE8B}" dt="2024-02-07T00:20:13" v="7" actId="1076"/>
          <ac:picMkLst>
            <pc:docMk/>
            <pc:sldMk cId="2961541878" sldId="260"/>
            <ac:picMk id="4" creationId="{03A683AC-B505-9A1E-F7D4-B456F4049E0F}"/>
          </ac:picMkLst>
        </pc:picChg>
        <pc:picChg chg="mod">
          <ac:chgData name="Brandon A Knutson" userId="S::bak325@nau.edu::28952e65-da15-49e9-bac9-bbf66cc61a37" providerId="AD" clId="Web-{87CBEEE9-8B12-DFE3-42E4-A514DE91FE8B}" dt="2024-02-07T00:20:16.109" v="8" actId="1076"/>
          <ac:picMkLst>
            <pc:docMk/>
            <pc:sldMk cId="2961541878" sldId="260"/>
            <ac:picMk id="5" creationId="{76EFB3CF-A035-D87A-AACB-3786B1A3DABB}"/>
          </ac:picMkLst>
        </pc:picChg>
      </pc:sldChg>
      <pc:sldChg chg="del">
        <pc:chgData name="Brandon A Knutson" userId="S::bak325@nau.edu::28952e65-da15-49e9-bac9-bbf66cc61a37" providerId="AD" clId="Web-{87CBEEE9-8B12-DFE3-42E4-A514DE91FE8B}" dt="2024-02-07T00:22:16.882" v="27"/>
        <pc:sldMkLst>
          <pc:docMk/>
          <pc:sldMk cId="4081344272" sldId="261"/>
        </pc:sldMkLst>
      </pc:sldChg>
      <pc:sldChg chg="addSp delSp modSp new mod setBg">
        <pc:chgData name="Brandon A Knutson" userId="S::bak325@nau.edu::28952e65-da15-49e9-bac9-bbf66cc61a37" providerId="AD" clId="Web-{87CBEEE9-8B12-DFE3-42E4-A514DE91FE8B}" dt="2024-02-07T00:22:00.646" v="26" actId="1076"/>
        <pc:sldMkLst>
          <pc:docMk/>
          <pc:sldMk cId="2661765446" sldId="278"/>
        </pc:sldMkLst>
        <pc:spChg chg="mod">
          <ac:chgData name="Brandon A Knutson" userId="S::bak325@nau.edu::28952e65-da15-49e9-bac9-bbf66cc61a37" providerId="AD" clId="Web-{87CBEEE9-8B12-DFE3-42E4-A514DE91FE8B}" dt="2024-02-07T00:21:35.161" v="20"/>
          <ac:spMkLst>
            <pc:docMk/>
            <pc:sldMk cId="2661765446" sldId="278"/>
            <ac:spMk id="2" creationId="{AC12EB1B-2A75-5058-849B-ECCD3ACDA357}"/>
          </ac:spMkLst>
        </pc:spChg>
        <pc:spChg chg="del">
          <ac:chgData name="Brandon A Knutson" userId="S::bak325@nau.edu::28952e65-da15-49e9-bac9-bbf66cc61a37" providerId="AD" clId="Web-{87CBEEE9-8B12-DFE3-42E4-A514DE91FE8B}" dt="2024-02-07T00:20:58.299" v="16"/>
          <ac:spMkLst>
            <pc:docMk/>
            <pc:sldMk cId="2661765446" sldId="278"/>
            <ac:spMk id="3" creationId="{173CFF1A-5B7A-D451-F348-AF7CF43B7844}"/>
          </ac:spMkLst>
        </pc:spChg>
        <pc:spChg chg="add">
          <ac:chgData name="Brandon A Knutson" userId="S::bak325@nau.edu::28952e65-da15-49e9-bac9-bbf66cc61a37" providerId="AD" clId="Web-{87CBEEE9-8B12-DFE3-42E4-A514DE91FE8B}" dt="2024-02-07T00:21:35.161" v="20"/>
          <ac:spMkLst>
            <pc:docMk/>
            <pc:sldMk cId="2661765446" sldId="278"/>
            <ac:spMk id="10" creationId="{99ED5833-B85B-4103-8A3B-CAB0308E6C15}"/>
          </ac:spMkLst>
        </pc:spChg>
        <pc:picChg chg="add mod">
          <ac:chgData name="Brandon A Knutson" userId="S::bak325@nau.edu::28952e65-da15-49e9-bac9-bbf66cc61a37" providerId="AD" clId="Web-{87CBEEE9-8B12-DFE3-42E4-A514DE91FE8B}" dt="2024-02-07T00:21:54.849" v="25" actId="1076"/>
          <ac:picMkLst>
            <pc:docMk/>
            <pc:sldMk cId="2661765446" sldId="278"/>
            <ac:picMk id="4" creationId="{2E591792-3358-ED5E-2931-5F862358B471}"/>
          </ac:picMkLst>
        </pc:picChg>
        <pc:picChg chg="add mod">
          <ac:chgData name="Brandon A Knutson" userId="S::bak325@nau.edu::28952e65-da15-49e9-bac9-bbf66cc61a37" providerId="AD" clId="Web-{87CBEEE9-8B12-DFE3-42E4-A514DE91FE8B}" dt="2024-02-07T00:22:00.646" v="26" actId="1076"/>
          <ac:picMkLst>
            <pc:docMk/>
            <pc:sldMk cId="2661765446" sldId="278"/>
            <ac:picMk id="5" creationId="{3AF038CA-9966-AE63-200A-EA90C1F3CF73}"/>
          </ac:picMkLst>
        </pc:picChg>
      </pc:sldChg>
      <pc:sldChg chg="addSp delSp modSp new mod setBg">
        <pc:chgData name="Brandon A Knutson" userId="S::bak325@nau.edu::28952e65-da15-49e9-bac9-bbf66cc61a37" providerId="AD" clId="Web-{87CBEEE9-8B12-DFE3-42E4-A514DE91FE8B}" dt="2024-02-07T00:29:43.938" v="46" actId="14100"/>
        <pc:sldMkLst>
          <pc:docMk/>
          <pc:sldMk cId="1769123878" sldId="279"/>
        </pc:sldMkLst>
        <pc:spChg chg="mod">
          <ac:chgData name="Brandon A Knutson" userId="S::bak325@nau.edu::28952e65-da15-49e9-bac9-bbf66cc61a37" providerId="AD" clId="Web-{87CBEEE9-8B12-DFE3-42E4-A514DE91FE8B}" dt="2024-02-07T00:29:31.016" v="43"/>
          <ac:spMkLst>
            <pc:docMk/>
            <pc:sldMk cId="1769123878" sldId="279"/>
            <ac:spMk id="2" creationId="{AD4983E6-2214-0C06-AF15-D6E0B3F0BE01}"/>
          </ac:spMkLst>
        </pc:spChg>
        <pc:spChg chg="del">
          <ac:chgData name="Brandon A Knutson" userId="S::bak325@nau.edu::28952e65-da15-49e9-bac9-bbf66cc61a37" providerId="AD" clId="Web-{87CBEEE9-8B12-DFE3-42E4-A514DE91FE8B}" dt="2024-02-07T00:28:41.607" v="30"/>
          <ac:spMkLst>
            <pc:docMk/>
            <pc:sldMk cId="1769123878" sldId="279"/>
            <ac:spMk id="3" creationId="{ABF832AF-200B-7088-01A4-F7C41B130541}"/>
          </ac:spMkLst>
        </pc:spChg>
        <pc:spChg chg="add del">
          <ac:chgData name="Brandon A Knutson" userId="S::bak325@nau.edu::28952e65-da15-49e9-bac9-bbf66cc61a37" providerId="AD" clId="Web-{87CBEEE9-8B12-DFE3-42E4-A514DE91FE8B}" dt="2024-02-07T00:29:31.016" v="43"/>
          <ac:spMkLst>
            <pc:docMk/>
            <pc:sldMk cId="1769123878" sldId="279"/>
            <ac:spMk id="10" creationId="{C4879EFC-8E62-4E00-973C-C45EE9EC676D}"/>
          </ac:spMkLst>
        </pc:spChg>
        <pc:spChg chg="add del">
          <ac:chgData name="Brandon A Knutson" userId="S::bak325@nau.edu::28952e65-da15-49e9-bac9-bbf66cc61a37" providerId="AD" clId="Web-{87CBEEE9-8B12-DFE3-42E4-A514DE91FE8B}" dt="2024-02-07T00:29:31.016" v="43"/>
          <ac:spMkLst>
            <pc:docMk/>
            <pc:sldMk cId="1769123878" sldId="279"/>
            <ac:spMk id="12" creationId="{D6A9C53F-5F90-40A5-8C85-5412D39C8C68}"/>
          </ac:spMkLst>
        </pc:spChg>
        <pc:picChg chg="add mod ord">
          <ac:chgData name="Brandon A Knutson" userId="S::bak325@nau.edu::28952e65-da15-49e9-bac9-bbf66cc61a37" providerId="AD" clId="Web-{87CBEEE9-8B12-DFE3-42E4-A514DE91FE8B}" dt="2024-02-07T00:29:43.938" v="46" actId="14100"/>
          <ac:picMkLst>
            <pc:docMk/>
            <pc:sldMk cId="1769123878" sldId="279"/>
            <ac:picMk id="4" creationId="{44F7A63F-018D-666F-CE62-D111A844E56B}"/>
          </ac:picMkLst>
        </pc:picChg>
        <pc:picChg chg="add mod">
          <ac:chgData name="Brandon A Knutson" userId="S::bak325@nau.edu::28952e65-da15-49e9-bac9-bbf66cc61a37" providerId="AD" clId="Web-{87CBEEE9-8B12-DFE3-42E4-A514DE91FE8B}" dt="2024-02-07T00:29:36.141" v="44" actId="1076"/>
          <ac:picMkLst>
            <pc:docMk/>
            <pc:sldMk cId="1769123878" sldId="279"/>
            <ac:picMk id="5" creationId="{8D93FE36-D361-3D9B-781D-F2F4360F7CD9}"/>
          </ac:picMkLst>
        </pc:picChg>
      </pc:sldChg>
    </pc:docChg>
  </pc:docChgLst>
  <pc:docChgLst>
    <pc:chgData clId="Web-{F1CD64D2-A13B-48C5-9A02-F61282DAFA27}"/>
    <pc:docChg chg="modSld">
      <pc:chgData name="" userId="" providerId="" clId="Web-{F1CD64D2-A13B-48C5-9A02-F61282DAFA27}" dt="2024-02-07T00:59:03.071" v="1" actId="20577"/>
      <pc:docMkLst>
        <pc:docMk/>
      </pc:docMkLst>
      <pc:sldChg chg="modSp">
        <pc:chgData name="" userId="" providerId="" clId="Web-{F1CD64D2-A13B-48C5-9A02-F61282DAFA27}" dt="2024-02-07T00:59:03.071" v="1" actId="20577"/>
        <pc:sldMkLst>
          <pc:docMk/>
          <pc:sldMk cId="109857222" sldId="256"/>
        </pc:sldMkLst>
        <pc:spChg chg="mod">
          <ac:chgData name="" userId="" providerId="" clId="Web-{F1CD64D2-A13B-48C5-9A02-F61282DAFA27}" dt="2024-02-07T00:59:03.071" v="1" actId="20577"/>
          <ac:spMkLst>
            <pc:docMk/>
            <pc:sldMk cId="109857222" sldId="256"/>
            <ac:spMk id="3" creationId="{00000000-0000-0000-0000-000000000000}"/>
          </ac:spMkLst>
        </pc:spChg>
      </pc:sldChg>
    </pc:docChg>
  </pc:docChgLst>
  <pc:docChgLst>
    <pc:chgData name="Russel Thomas Stringham" userId="S::rts97@nau.edu::08e9cd47-1db5-4ee4-ae24-d30a6709bd9e" providerId="AD" clId="Web-{C09AB208-E033-4C03-88FC-E7A7957BC2C6}"/>
    <pc:docChg chg="modSld">
      <pc:chgData name="Russel Thomas Stringham" userId="S::rts97@nau.edu::08e9cd47-1db5-4ee4-ae24-d30a6709bd9e" providerId="AD" clId="Web-{C09AB208-E033-4C03-88FC-E7A7957BC2C6}" dt="2024-02-06T21:40:52.001" v="14" actId="1076"/>
      <pc:docMkLst>
        <pc:docMk/>
      </pc:docMkLst>
      <pc:sldChg chg="addSp modSp">
        <pc:chgData name="Russel Thomas Stringham" userId="S::rts97@nau.edu::08e9cd47-1db5-4ee4-ae24-d30a6709bd9e" providerId="AD" clId="Web-{C09AB208-E033-4C03-88FC-E7A7957BC2C6}" dt="2024-02-06T21:40:52.001" v="14" actId="1076"/>
        <pc:sldMkLst>
          <pc:docMk/>
          <pc:sldMk cId="2661739913" sldId="276"/>
        </pc:sldMkLst>
        <pc:picChg chg="add mod">
          <ac:chgData name="Russel Thomas Stringham" userId="S::rts97@nau.edu::08e9cd47-1db5-4ee4-ae24-d30a6709bd9e" providerId="AD" clId="Web-{C09AB208-E033-4C03-88FC-E7A7957BC2C6}" dt="2024-02-06T21:40:48.047" v="12" actId="14100"/>
          <ac:picMkLst>
            <pc:docMk/>
            <pc:sldMk cId="2661739913" sldId="276"/>
            <ac:picMk id="3" creationId="{97E05049-A8DB-B47A-F408-3D4FCEBFC0D2}"/>
          </ac:picMkLst>
        </pc:picChg>
        <pc:picChg chg="add mod modCrop">
          <ac:chgData name="Russel Thomas Stringham" userId="S::rts97@nau.edu::08e9cd47-1db5-4ee4-ae24-d30a6709bd9e" providerId="AD" clId="Web-{C09AB208-E033-4C03-88FC-E7A7957BC2C6}" dt="2024-02-06T21:40:52.001" v="14" actId="1076"/>
          <ac:picMkLst>
            <pc:docMk/>
            <pc:sldMk cId="2661739913" sldId="276"/>
            <ac:picMk id="4" creationId="{D3DD78D1-3D80-BE5E-B405-F9D8091972A5}"/>
          </ac:picMkLst>
        </pc:picChg>
      </pc:sldChg>
    </pc:docChg>
  </pc:docChgLst>
  <pc:docChgLst>
    <pc:chgData name="Isaiah Christopher Padilla" userId="S::icp25@nau.edu::5e0c1b5f-912a-4a53-94f8-57ac8bb5df01" providerId="AD" clId="Web-{20FBE89C-8980-EB6F-24F3-6B772C250488}"/>
    <pc:docChg chg="modSld">
      <pc:chgData name="Isaiah Christopher Padilla" userId="S::icp25@nau.edu::5e0c1b5f-912a-4a53-94f8-57ac8bb5df01" providerId="AD" clId="Web-{20FBE89C-8980-EB6F-24F3-6B772C250488}" dt="2024-03-28T20:43:26.659" v="6"/>
      <pc:docMkLst>
        <pc:docMk/>
      </pc:docMkLst>
      <pc:sldChg chg="modNotes">
        <pc:chgData name="Isaiah Christopher Padilla" userId="S::icp25@nau.edu::5e0c1b5f-912a-4a53-94f8-57ac8bb5df01" providerId="AD" clId="Web-{20FBE89C-8980-EB6F-24F3-6B772C250488}" dt="2024-03-28T20:43:26.659" v="6"/>
        <pc:sldMkLst>
          <pc:docMk/>
          <pc:sldMk cId="2661739913" sldId="276"/>
        </pc:sldMkLst>
      </pc:sldChg>
    </pc:docChg>
  </pc:docChgLst>
  <pc:docChgLst>
    <pc:chgData name="Mica Nicole Nellis" userId="S::mnn49@nau.edu::5f20adf3-492e-4e22-8d59-1b443793dbb5" providerId="AD" clId="Web-{7AF5ABF3-1738-4B12-A8DD-565F96064408}"/>
    <pc:docChg chg="addSld delSld modSld sldOrd">
      <pc:chgData name="Mica Nicole Nellis" userId="S::mnn49@nau.edu::5f20adf3-492e-4e22-8d59-1b443793dbb5" providerId="AD" clId="Web-{7AF5ABF3-1738-4B12-A8DD-565F96064408}" dt="2024-04-11T05:27:55.823" v="190"/>
      <pc:docMkLst>
        <pc:docMk/>
      </pc:docMkLst>
      <pc:sldChg chg="del">
        <pc:chgData name="Mica Nicole Nellis" userId="S::mnn49@nau.edu::5f20adf3-492e-4e22-8d59-1b443793dbb5" providerId="AD" clId="Web-{7AF5ABF3-1738-4B12-A8DD-565F96064408}" dt="2024-04-11T05:14:15.142" v="15"/>
        <pc:sldMkLst>
          <pc:docMk/>
          <pc:sldMk cId="1440022012" sldId="258"/>
        </pc:sldMkLst>
      </pc:sldChg>
      <pc:sldChg chg="delSp">
        <pc:chgData name="Mica Nicole Nellis" userId="S::mnn49@nau.edu::5f20adf3-492e-4e22-8d59-1b443793dbb5" providerId="AD" clId="Web-{7AF5ABF3-1738-4B12-A8DD-565F96064408}" dt="2024-04-11T05:26:32.723" v="174"/>
        <pc:sldMkLst>
          <pc:docMk/>
          <pc:sldMk cId="84297622" sldId="264"/>
        </pc:sldMkLst>
        <pc:spChg chg="del">
          <ac:chgData name="Mica Nicole Nellis" userId="S::mnn49@nau.edu::5f20adf3-492e-4e22-8d59-1b443793dbb5" providerId="AD" clId="Web-{7AF5ABF3-1738-4B12-A8DD-565F96064408}" dt="2024-04-11T05:26:32.723" v="174"/>
          <ac:spMkLst>
            <pc:docMk/>
            <pc:sldMk cId="84297622" sldId="264"/>
            <ac:spMk id="6" creationId="{B1A3F365-81A6-E087-1E0B-2F05AF76DE1C}"/>
          </ac:spMkLst>
        </pc:spChg>
      </pc:sldChg>
      <pc:sldChg chg="delSp">
        <pc:chgData name="Mica Nicole Nellis" userId="S::mnn49@nau.edu::5f20adf3-492e-4e22-8d59-1b443793dbb5" providerId="AD" clId="Web-{7AF5ABF3-1738-4B12-A8DD-565F96064408}" dt="2024-04-11T05:26:26.739" v="173"/>
        <pc:sldMkLst>
          <pc:docMk/>
          <pc:sldMk cId="2961386034" sldId="265"/>
        </pc:sldMkLst>
        <pc:picChg chg="del">
          <ac:chgData name="Mica Nicole Nellis" userId="S::mnn49@nau.edu::5f20adf3-492e-4e22-8d59-1b443793dbb5" providerId="AD" clId="Web-{7AF5ABF3-1738-4B12-A8DD-565F96064408}" dt="2024-04-11T05:26:26.739" v="173"/>
          <ac:picMkLst>
            <pc:docMk/>
            <pc:sldMk cId="2961386034" sldId="265"/>
            <ac:picMk id="4" creationId="{25958A52-272B-09D5-B08D-0886C76ED8D0}"/>
          </ac:picMkLst>
        </pc:picChg>
      </pc:sldChg>
      <pc:sldChg chg="delSp">
        <pc:chgData name="Mica Nicole Nellis" userId="S::mnn49@nau.edu::5f20adf3-492e-4e22-8d59-1b443793dbb5" providerId="AD" clId="Web-{7AF5ABF3-1738-4B12-A8DD-565F96064408}" dt="2024-04-11T05:26:22.145" v="172"/>
        <pc:sldMkLst>
          <pc:docMk/>
          <pc:sldMk cId="2414991906" sldId="266"/>
        </pc:sldMkLst>
        <pc:picChg chg="del">
          <ac:chgData name="Mica Nicole Nellis" userId="S::mnn49@nau.edu::5f20adf3-492e-4e22-8d59-1b443793dbb5" providerId="AD" clId="Web-{7AF5ABF3-1738-4B12-A8DD-565F96064408}" dt="2024-04-11T05:26:22.145" v="172"/>
          <ac:picMkLst>
            <pc:docMk/>
            <pc:sldMk cId="2414991906" sldId="266"/>
            <ac:picMk id="4" creationId="{8FAD55B0-1250-42FE-082A-83ECCAFD76B7}"/>
          </ac:picMkLst>
        </pc:picChg>
      </pc:sldChg>
      <pc:sldChg chg="delSp">
        <pc:chgData name="Mica Nicole Nellis" userId="S::mnn49@nau.edu::5f20adf3-492e-4e22-8d59-1b443793dbb5" providerId="AD" clId="Web-{7AF5ABF3-1738-4B12-A8DD-565F96064408}" dt="2024-04-11T05:26:13.910" v="171"/>
        <pc:sldMkLst>
          <pc:docMk/>
          <pc:sldMk cId="72758951" sldId="267"/>
        </pc:sldMkLst>
        <pc:picChg chg="del">
          <ac:chgData name="Mica Nicole Nellis" userId="S::mnn49@nau.edu::5f20adf3-492e-4e22-8d59-1b443793dbb5" providerId="AD" clId="Web-{7AF5ABF3-1738-4B12-A8DD-565F96064408}" dt="2024-04-11T05:26:13.910" v="171"/>
          <ac:picMkLst>
            <pc:docMk/>
            <pc:sldMk cId="72758951" sldId="267"/>
            <ac:picMk id="5" creationId="{C6FD3D1C-BC8A-3EFE-2876-BA348B38C0D7}"/>
          </ac:picMkLst>
        </pc:picChg>
      </pc:sldChg>
      <pc:sldChg chg="ord">
        <pc:chgData name="Mica Nicole Nellis" userId="S::mnn49@nau.edu::5f20adf3-492e-4e22-8d59-1b443793dbb5" providerId="AD" clId="Web-{7AF5ABF3-1738-4B12-A8DD-565F96064408}" dt="2024-04-11T05:17:21.295" v="51"/>
        <pc:sldMkLst>
          <pc:docMk/>
          <pc:sldMk cId="358928065" sldId="316"/>
        </pc:sldMkLst>
      </pc:sldChg>
      <pc:sldChg chg="ord">
        <pc:chgData name="Mica Nicole Nellis" userId="S::mnn49@nau.edu::5f20adf3-492e-4e22-8d59-1b443793dbb5" providerId="AD" clId="Web-{7AF5ABF3-1738-4B12-A8DD-565F96064408}" dt="2024-04-11T05:17:24.451" v="52"/>
        <pc:sldMkLst>
          <pc:docMk/>
          <pc:sldMk cId="1820990543" sldId="317"/>
        </pc:sldMkLst>
      </pc:sldChg>
      <pc:sldChg chg="modSp ord">
        <pc:chgData name="Mica Nicole Nellis" userId="S::mnn49@nau.edu::5f20adf3-492e-4e22-8d59-1b443793dbb5" providerId="AD" clId="Web-{7AF5ABF3-1738-4B12-A8DD-565F96064408}" dt="2024-04-11T05:27:55.823" v="190"/>
        <pc:sldMkLst>
          <pc:docMk/>
          <pc:sldMk cId="944701871" sldId="318"/>
        </pc:sldMkLst>
        <pc:graphicFrameChg chg="mod modGraphic">
          <ac:chgData name="Mica Nicole Nellis" userId="S::mnn49@nau.edu::5f20adf3-492e-4e22-8d59-1b443793dbb5" providerId="AD" clId="Web-{7AF5ABF3-1738-4B12-A8DD-565F96064408}" dt="2024-04-11T05:27:55.823" v="190"/>
          <ac:graphicFrameMkLst>
            <pc:docMk/>
            <pc:sldMk cId="944701871" sldId="318"/>
            <ac:graphicFrameMk id="53" creationId="{5FA7E6FD-D5CB-223D-98AA-0C7107370786}"/>
          </ac:graphicFrameMkLst>
        </pc:graphicFrameChg>
      </pc:sldChg>
      <pc:sldChg chg="ord">
        <pc:chgData name="Mica Nicole Nellis" userId="S::mnn49@nau.edu::5f20adf3-492e-4e22-8d59-1b443793dbb5" providerId="AD" clId="Web-{7AF5ABF3-1738-4B12-A8DD-565F96064408}" dt="2024-04-11T05:17:28.124" v="53"/>
        <pc:sldMkLst>
          <pc:docMk/>
          <pc:sldMk cId="2392498955" sldId="319"/>
        </pc:sldMkLst>
      </pc:sldChg>
      <pc:sldChg chg="modSp">
        <pc:chgData name="Mica Nicole Nellis" userId="S::mnn49@nau.edu::5f20adf3-492e-4e22-8d59-1b443793dbb5" providerId="AD" clId="Web-{7AF5ABF3-1738-4B12-A8DD-565F96064408}" dt="2024-04-11T05:24:44.075" v="170" actId="20577"/>
        <pc:sldMkLst>
          <pc:docMk/>
          <pc:sldMk cId="926546762" sldId="322"/>
        </pc:sldMkLst>
        <pc:spChg chg="mod">
          <ac:chgData name="Mica Nicole Nellis" userId="S::mnn49@nau.edu::5f20adf3-492e-4e22-8d59-1b443793dbb5" providerId="AD" clId="Web-{7AF5ABF3-1738-4B12-A8DD-565F96064408}" dt="2024-04-11T05:24:44.075" v="170" actId="20577"/>
          <ac:spMkLst>
            <pc:docMk/>
            <pc:sldMk cId="926546762" sldId="322"/>
            <ac:spMk id="8" creationId="{F13244D6-8EE7-40E9-A43B-184652FA08B4}"/>
          </ac:spMkLst>
        </pc:spChg>
      </pc:sldChg>
      <pc:sldChg chg="addSp delSp modSp add">
        <pc:chgData name="Mica Nicole Nellis" userId="S::mnn49@nau.edu::5f20adf3-492e-4e22-8d59-1b443793dbb5" providerId="AD" clId="Web-{7AF5ABF3-1738-4B12-A8DD-565F96064408}" dt="2024-04-11T05:17:05.810" v="50" actId="20577"/>
        <pc:sldMkLst>
          <pc:docMk/>
          <pc:sldMk cId="3614391201" sldId="328"/>
        </pc:sldMkLst>
        <pc:spChg chg="mod">
          <ac:chgData name="Mica Nicole Nellis" userId="S::mnn49@nau.edu::5f20adf3-492e-4e22-8d59-1b443793dbb5" providerId="AD" clId="Web-{7AF5ABF3-1738-4B12-A8DD-565F96064408}" dt="2024-04-11T05:16:40.995" v="43" actId="20577"/>
          <ac:spMkLst>
            <pc:docMk/>
            <pc:sldMk cId="3614391201" sldId="328"/>
            <ac:spMk id="3" creationId="{43A146D2-AD59-7CD1-F133-CC6C83B3B2D0}"/>
          </ac:spMkLst>
        </pc:spChg>
        <pc:spChg chg="add mod">
          <ac:chgData name="Mica Nicole Nellis" userId="S::mnn49@nau.edu::5f20adf3-492e-4e22-8d59-1b443793dbb5" providerId="AD" clId="Web-{7AF5ABF3-1738-4B12-A8DD-565F96064408}" dt="2024-04-11T05:17:05.810" v="50" actId="20577"/>
          <ac:spMkLst>
            <pc:docMk/>
            <pc:sldMk cId="3614391201" sldId="328"/>
            <ac:spMk id="5" creationId="{6B8EFECE-A70F-FC59-94FE-AE05EF9048D0}"/>
          </ac:spMkLst>
        </pc:spChg>
        <pc:picChg chg="del">
          <ac:chgData name="Mica Nicole Nellis" userId="S::mnn49@nau.edu::5f20adf3-492e-4e22-8d59-1b443793dbb5" providerId="AD" clId="Web-{7AF5ABF3-1738-4B12-A8DD-565F96064408}" dt="2024-04-11T05:13:24.247" v="1"/>
          <ac:picMkLst>
            <pc:docMk/>
            <pc:sldMk cId="3614391201" sldId="328"/>
            <ac:picMk id="8" creationId="{CF184577-201F-C397-9DEC-4D2E92D3845D}"/>
          </ac:picMkLst>
        </pc:picChg>
      </pc:sldChg>
      <pc:sldChg chg="add del replId">
        <pc:chgData name="Mica Nicole Nellis" userId="S::mnn49@nau.edu::5f20adf3-492e-4e22-8d59-1b443793dbb5" providerId="AD" clId="Web-{7AF5ABF3-1738-4B12-A8DD-565F96064408}" dt="2024-04-11T05:19:16.350" v="71"/>
        <pc:sldMkLst>
          <pc:docMk/>
          <pc:sldMk cId="1388537486" sldId="329"/>
        </pc:sldMkLst>
      </pc:sldChg>
      <pc:sldChg chg="new del">
        <pc:chgData name="Mica Nicole Nellis" userId="S::mnn49@nau.edu::5f20adf3-492e-4e22-8d59-1b443793dbb5" providerId="AD" clId="Web-{7AF5ABF3-1738-4B12-A8DD-565F96064408}" dt="2024-04-11T05:18:39.378" v="59"/>
        <pc:sldMkLst>
          <pc:docMk/>
          <pc:sldMk cId="1636459903" sldId="329"/>
        </pc:sldMkLst>
      </pc:sldChg>
      <pc:sldChg chg="delSp modSp add replId">
        <pc:chgData name="Mica Nicole Nellis" userId="S::mnn49@nau.edu::5f20adf3-492e-4e22-8d59-1b443793dbb5" providerId="AD" clId="Web-{7AF5ABF3-1738-4B12-A8DD-565F96064408}" dt="2024-04-11T05:19:57.415" v="85" actId="20577"/>
        <pc:sldMkLst>
          <pc:docMk/>
          <pc:sldMk cId="1700660042" sldId="330"/>
        </pc:sldMkLst>
        <pc:spChg chg="mod">
          <ac:chgData name="Mica Nicole Nellis" userId="S::mnn49@nau.edu::5f20adf3-492e-4e22-8d59-1b443793dbb5" providerId="AD" clId="Web-{7AF5ABF3-1738-4B12-A8DD-565F96064408}" dt="2024-04-11T05:19:57.415" v="85" actId="20577"/>
          <ac:spMkLst>
            <pc:docMk/>
            <pc:sldMk cId="1700660042" sldId="330"/>
            <ac:spMk id="7" creationId="{5E71A313-F36E-40B8-A90B-1538FAA36B65}"/>
          </ac:spMkLst>
        </pc:spChg>
        <pc:graphicFrameChg chg="del">
          <ac:chgData name="Mica Nicole Nellis" userId="S::mnn49@nau.edu::5f20adf3-492e-4e22-8d59-1b443793dbb5" providerId="AD" clId="Web-{7AF5ABF3-1738-4B12-A8DD-565F96064408}" dt="2024-04-11T05:18:53.020" v="62"/>
          <ac:graphicFrameMkLst>
            <pc:docMk/>
            <pc:sldMk cId="1700660042" sldId="330"/>
            <ac:graphicFrameMk id="11" creationId="{B82ACEE4-1CC0-91CF-5FCD-C42C184C0592}"/>
          </ac:graphicFrameMkLst>
        </pc:graphicFrameChg>
        <pc:graphicFrameChg chg="del">
          <ac:chgData name="Mica Nicole Nellis" userId="S::mnn49@nau.edu::5f20adf3-492e-4e22-8d59-1b443793dbb5" providerId="AD" clId="Web-{7AF5ABF3-1738-4B12-A8DD-565F96064408}" dt="2024-04-11T05:18:57.442" v="63"/>
          <ac:graphicFrameMkLst>
            <pc:docMk/>
            <pc:sldMk cId="1700660042" sldId="330"/>
            <ac:graphicFrameMk id="53" creationId="{5FA7E6FD-D5CB-223D-98AA-0C7107370786}"/>
          </ac:graphicFrameMkLst>
        </pc:graphicFrameChg>
        <pc:picChg chg="del">
          <ac:chgData name="Mica Nicole Nellis" userId="S::mnn49@nau.edu::5f20adf3-492e-4e22-8d59-1b443793dbb5" providerId="AD" clId="Web-{7AF5ABF3-1738-4B12-A8DD-565F96064408}" dt="2024-04-11T05:19:01.364" v="65"/>
          <ac:picMkLst>
            <pc:docMk/>
            <pc:sldMk cId="1700660042" sldId="330"/>
            <ac:picMk id="47" creationId="{B973B86E-E484-7585-0A38-0F30A49D76A8}"/>
          </ac:picMkLst>
        </pc:picChg>
        <pc:picChg chg="del">
          <ac:chgData name="Mica Nicole Nellis" userId="S::mnn49@nau.edu::5f20adf3-492e-4e22-8d59-1b443793dbb5" providerId="AD" clId="Web-{7AF5ABF3-1738-4B12-A8DD-565F96064408}" dt="2024-04-11T05:19:01.364" v="64"/>
          <ac:picMkLst>
            <pc:docMk/>
            <pc:sldMk cId="1700660042" sldId="330"/>
            <ac:picMk id="51" creationId="{F8566BA9-4024-0E1A-BB7D-8B77BA0D52FD}"/>
          </ac:picMkLst>
        </pc:picChg>
      </pc:sldChg>
      <pc:sldChg chg="modSp add replId">
        <pc:chgData name="Mica Nicole Nellis" userId="S::mnn49@nau.edu::5f20adf3-492e-4e22-8d59-1b443793dbb5" providerId="AD" clId="Web-{7AF5ABF3-1738-4B12-A8DD-565F96064408}" dt="2024-04-11T05:19:41.055" v="83" actId="20577"/>
        <pc:sldMkLst>
          <pc:docMk/>
          <pc:sldMk cId="2890450801" sldId="331"/>
        </pc:sldMkLst>
        <pc:spChg chg="mod">
          <ac:chgData name="Mica Nicole Nellis" userId="S::mnn49@nau.edu::5f20adf3-492e-4e22-8d59-1b443793dbb5" providerId="AD" clId="Web-{7AF5ABF3-1738-4B12-A8DD-565F96064408}" dt="2024-04-11T05:19:41.055" v="83" actId="20577"/>
          <ac:spMkLst>
            <pc:docMk/>
            <pc:sldMk cId="2890450801" sldId="331"/>
            <ac:spMk id="7" creationId="{5E71A313-F36E-40B8-A90B-1538FAA36B65}"/>
          </ac:spMkLst>
        </pc:spChg>
      </pc:sldChg>
      <pc:sldChg chg="modSp add replId">
        <pc:chgData name="Mica Nicole Nellis" userId="S::mnn49@nau.edu::5f20adf3-492e-4e22-8d59-1b443793dbb5" providerId="AD" clId="Web-{7AF5ABF3-1738-4B12-A8DD-565F96064408}" dt="2024-04-11T05:19:36.804" v="80" actId="20577"/>
        <pc:sldMkLst>
          <pc:docMk/>
          <pc:sldMk cId="723960991" sldId="332"/>
        </pc:sldMkLst>
        <pc:spChg chg="mod">
          <ac:chgData name="Mica Nicole Nellis" userId="S::mnn49@nau.edu::5f20adf3-492e-4e22-8d59-1b443793dbb5" providerId="AD" clId="Web-{7AF5ABF3-1738-4B12-A8DD-565F96064408}" dt="2024-04-11T05:19:36.804" v="80" actId="20577"/>
          <ac:spMkLst>
            <pc:docMk/>
            <pc:sldMk cId="723960991" sldId="332"/>
            <ac:spMk id="7" creationId="{5E71A313-F36E-40B8-A90B-1538FAA36B65}"/>
          </ac:spMkLst>
        </pc:spChg>
      </pc:sldChg>
      <pc:sldChg chg="new del ord">
        <pc:chgData name="Mica Nicole Nellis" userId="S::mnn49@nau.edu::5f20adf3-492e-4e22-8d59-1b443793dbb5" providerId="AD" clId="Web-{7AF5ABF3-1738-4B12-A8DD-565F96064408}" dt="2024-04-11T05:20:18.526" v="88"/>
        <pc:sldMkLst>
          <pc:docMk/>
          <pc:sldMk cId="253849074" sldId="333"/>
        </pc:sldMkLst>
      </pc:sldChg>
      <pc:sldChg chg="modSp add ord replId">
        <pc:chgData name="Mica Nicole Nellis" userId="S::mnn49@nau.edu::5f20adf3-492e-4e22-8d59-1b443793dbb5" providerId="AD" clId="Web-{7AF5ABF3-1738-4B12-A8DD-565F96064408}" dt="2024-04-11T05:20:31.027" v="98" actId="20577"/>
        <pc:sldMkLst>
          <pc:docMk/>
          <pc:sldMk cId="568122532" sldId="333"/>
        </pc:sldMkLst>
        <pc:spChg chg="mod">
          <ac:chgData name="Mica Nicole Nellis" userId="S::mnn49@nau.edu::5f20adf3-492e-4e22-8d59-1b443793dbb5" providerId="AD" clId="Web-{7AF5ABF3-1738-4B12-A8DD-565F96064408}" dt="2024-04-11T05:20:31.027" v="98" actId="20577"/>
          <ac:spMkLst>
            <pc:docMk/>
            <pc:sldMk cId="568122532" sldId="333"/>
            <ac:spMk id="7" creationId="{5E71A313-F36E-40B8-A90B-1538FAA36B65}"/>
          </ac:spMkLst>
        </pc:spChg>
      </pc:sldChg>
    </pc:docChg>
  </pc:docChgLst>
  <pc:docChgLst>
    <pc:chgData name="Brandon A Knutson" userId="S::bak325@nau.edu::28952e65-da15-49e9-bac9-bbf66cc61a37" providerId="AD" clId="Web-{1C64280E-EE7D-4C6A-9C04-BC45410DA1EE}"/>
    <pc:docChg chg="modSld">
      <pc:chgData name="Brandon A Knutson" userId="S::bak325@nau.edu::28952e65-da15-49e9-bac9-bbf66cc61a37" providerId="AD" clId="Web-{1C64280E-EE7D-4C6A-9C04-BC45410DA1EE}" dt="2024-04-12T23:30:44.936" v="818" actId="20577"/>
      <pc:docMkLst>
        <pc:docMk/>
      </pc:docMkLst>
      <pc:sldChg chg="addSp delSp modSp mod setBg">
        <pc:chgData name="Brandon A Knutson" userId="S::bak325@nau.edu::28952e65-da15-49e9-bac9-bbf66cc61a37" providerId="AD" clId="Web-{1C64280E-EE7D-4C6A-9C04-BC45410DA1EE}" dt="2024-04-12T23:30:44.936" v="818" actId="20577"/>
        <pc:sldMkLst>
          <pc:docMk/>
          <pc:sldMk cId="3539448972" sldId="323"/>
        </pc:sldMkLst>
        <pc:spChg chg="mod">
          <ac:chgData name="Brandon A Knutson" userId="S::bak325@nau.edu::28952e65-da15-49e9-bac9-bbf66cc61a37" providerId="AD" clId="Web-{1C64280E-EE7D-4C6A-9C04-BC45410DA1EE}" dt="2024-04-12T23:30:31.623" v="815"/>
          <ac:spMkLst>
            <pc:docMk/>
            <pc:sldMk cId="3539448972" sldId="323"/>
            <ac:spMk id="2" creationId="{28C1C774-E538-4CD4-AF07-9C04357E0F25}"/>
          </ac:spMkLst>
        </pc:spChg>
        <pc:spChg chg="mod">
          <ac:chgData name="Brandon A Knutson" userId="S::bak325@nau.edu::28952e65-da15-49e9-bac9-bbf66cc61a37" providerId="AD" clId="Web-{1C64280E-EE7D-4C6A-9C04-BC45410DA1EE}" dt="2024-04-12T23:30:31.623" v="815"/>
          <ac:spMkLst>
            <pc:docMk/>
            <pc:sldMk cId="3539448972" sldId="323"/>
            <ac:spMk id="3" creationId="{CBA2D9F7-F599-E079-E63D-896A6D23BDAA}"/>
          </ac:spMkLst>
        </pc:spChg>
        <pc:spChg chg="mod ord">
          <ac:chgData name="Brandon A Knutson" userId="S::bak325@nau.edu::28952e65-da15-49e9-bac9-bbf66cc61a37" providerId="AD" clId="Web-{1C64280E-EE7D-4C6A-9C04-BC45410DA1EE}" dt="2024-04-12T23:30:31.623" v="815"/>
          <ac:spMkLst>
            <pc:docMk/>
            <pc:sldMk cId="3539448972" sldId="323"/>
            <ac:spMk id="4" creationId="{BCF69E9C-1E8E-41C1-98DC-143E3C8811C4}"/>
          </ac:spMkLst>
        </pc:spChg>
        <pc:spChg chg="mod">
          <ac:chgData name="Brandon A Knutson" userId="S::bak325@nau.edu::28952e65-da15-49e9-bac9-bbf66cc61a37" providerId="AD" clId="Web-{1C64280E-EE7D-4C6A-9C04-BC45410DA1EE}" dt="2024-04-12T23:30:44.936" v="818" actId="20577"/>
          <ac:spMkLst>
            <pc:docMk/>
            <pc:sldMk cId="3539448972" sldId="323"/>
            <ac:spMk id="5" creationId="{2D3E1CDA-52CC-62D4-1628-4A7CA47BF7D2}"/>
          </ac:spMkLst>
        </pc:spChg>
        <pc:spChg chg="mod">
          <ac:chgData name="Brandon A Knutson" userId="S::bak325@nau.edu::28952e65-da15-49e9-bac9-bbf66cc61a37" providerId="AD" clId="Web-{1C64280E-EE7D-4C6A-9C04-BC45410DA1EE}" dt="2024-04-12T23:30:31.623" v="815"/>
          <ac:spMkLst>
            <pc:docMk/>
            <pc:sldMk cId="3539448972" sldId="323"/>
            <ac:spMk id="7" creationId="{78ADC983-3608-CE61-E9CB-F6DFD9F43045}"/>
          </ac:spMkLst>
        </pc:spChg>
        <pc:spChg chg="add del">
          <ac:chgData name="Brandon A Knutson" userId="S::bak325@nau.edu::28952e65-da15-49e9-bac9-bbf66cc61a37" providerId="AD" clId="Web-{1C64280E-EE7D-4C6A-9C04-BC45410DA1EE}" dt="2024-04-12T23:30:31.623" v="815"/>
          <ac:spMkLst>
            <pc:docMk/>
            <pc:sldMk cId="3539448972" sldId="323"/>
            <ac:spMk id="16" creationId="{B47A3059-69F2-4E12-ACD8-A5FE28191966}"/>
          </ac:spMkLst>
        </pc:spChg>
        <pc:spChg chg="add del">
          <ac:chgData name="Brandon A Knutson" userId="S::bak325@nau.edu::28952e65-da15-49e9-bac9-bbf66cc61a37" providerId="AD" clId="Web-{1C64280E-EE7D-4C6A-9C04-BC45410DA1EE}" dt="2024-04-12T23:30:31.623" v="815"/>
          <ac:spMkLst>
            <pc:docMk/>
            <pc:sldMk cId="3539448972" sldId="323"/>
            <ac:spMk id="17" creationId="{8D9CE0F4-2EB2-4F1F-8AAC-DB3571D9FE10}"/>
          </ac:spMkLst>
        </pc:spChg>
        <pc:spChg chg="add del">
          <ac:chgData name="Brandon A Knutson" userId="S::bak325@nau.edu::28952e65-da15-49e9-bac9-bbf66cc61a37" providerId="AD" clId="Web-{1C64280E-EE7D-4C6A-9C04-BC45410DA1EE}" dt="2024-04-12T23:30:31.623" v="815"/>
          <ac:spMkLst>
            <pc:docMk/>
            <pc:sldMk cId="3539448972" sldId="323"/>
            <ac:spMk id="18" creationId="{33AE4636-AEEC-45D6-84D4-7AC2DA48ECF8}"/>
          </ac:spMkLst>
        </pc:spChg>
        <pc:picChg chg="mod">
          <ac:chgData name="Brandon A Knutson" userId="S::bak325@nau.edu::28952e65-da15-49e9-bac9-bbf66cc61a37" providerId="AD" clId="Web-{1C64280E-EE7D-4C6A-9C04-BC45410DA1EE}" dt="2024-04-12T23:30:31.623" v="815"/>
          <ac:picMkLst>
            <pc:docMk/>
            <pc:sldMk cId="3539448972" sldId="323"/>
            <ac:picMk id="6" creationId="{A7E195C0-D440-4A2B-9841-8863B349C33B}"/>
          </ac:picMkLst>
        </pc:picChg>
      </pc:sldChg>
      <pc:sldChg chg="delSp modSp">
        <pc:chgData name="Brandon A Knutson" userId="S::bak325@nau.edu::28952e65-da15-49e9-bac9-bbf66cc61a37" providerId="AD" clId="Web-{1C64280E-EE7D-4C6A-9C04-BC45410DA1EE}" dt="2024-04-12T23:23:41.489" v="379" actId="1076"/>
        <pc:sldMkLst>
          <pc:docMk/>
          <pc:sldMk cId="3687666368" sldId="338"/>
        </pc:sldMkLst>
        <pc:spChg chg="del mod">
          <ac:chgData name="Brandon A Knutson" userId="S::bak325@nau.edu::28952e65-da15-49e9-bac9-bbf66cc61a37" providerId="AD" clId="Web-{1C64280E-EE7D-4C6A-9C04-BC45410DA1EE}" dt="2024-04-12T23:23:34.926" v="377"/>
          <ac:spMkLst>
            <pc:docMk/>
            <pc:sldMk cId="3687666368" sldId="338"/>
            <ac:spMk id="5" creationId="{F355B6DF-DEA1-4C62-EA08-8B4A23868425}"/>
          </ac:spMkLst>
        </pc:spChg>
        <pc:graphicFrameChg chg="mod modGraphic">
          <ac:chgData name="Brandon A Knutson" userId="S::bak325@nau.edu::28952e65-da15-49e9-bac9-bbf66cc61a37" providerId="AD" clId="Web-{1C64280E-EE7D-4C6A-9C04-BC45410DA1EE}" dt="2024-04-12T23:23:41.489" v="379" actId="1076"/>
          <ac:graphicFrameMkLst>
            <pc:docMk/>
            <pc:sldMk cId="3687666368" sldId="338"/>
            <ac:graphicFrameMk id="8" creationId="{A62F19E6-1CF7-6922-79CE-D9476AB32BBB}"/>
          </ac:graphicFrameMkLst>
        </pc:graphicFrameChg>
      </pc:sldChg>
    </pc:docChg>
  </pc:docChgLst>
  <pc:docChgLst>
    <pc:chgData name="Mica Nicole Nellis" userId="5f20adf3-492e-4e22-8d59-1b443793dbb5" providerId="ADAL" clId="{487A17C0-C860-452A-AF92-E5E61CD43049}"/>
    <pc:docChg chg="custSel modSld">
      <pc:chgData name="Mica Nicole Nellis" userId="5f20adf3-492e-4e22-8d59-1b443793dbb5" providerId="ADAL" clId="{487A17C0-C860-452A-AF92-E5E61CD43049}" dt="2024-02-06T04:29:32.332" v="76" actId="1076"/>
      <pc:docMkLst>
        <pc:docMk/>
      </pc:docMkLst>
      <pc:sldChg chg="addSp delSp modSp mod">
        <pc:chgData name="Mica Nicole Nellis" userId="5f20adf3-492e-4e22-8d59-1b443793dbb5" providerId="ADAL" clId="{487A17C0-C860-452A-AF92-E5E61CD43049}" dt="2024-02-06T04:29:32.332" v="76" actId="1076"/>
        <pc:sldMkLst>
          <pc:docMk/>
          <pc:sldMk cId="4088961166" sldId="268"/>
        </pc:sldMkLst>
        <pc:spChg chg="mod">
          <ac:chgData name="Mica Nicole Nellis" userId="5f20adf3-492e-4e22-8d59-1b443793dbb5" providerId="ADAL" clId="{487A17C0-C860-452A-AF92-E5E61CD43049}" dt="2024-02-06T04:27:48.949" v="69" actId="1076"/>
          <ac:spMkLst>
            <pc:docMk/>
            <pc:sldMk cId="4088961166" sldId="268"/>
            <ac:spMk id="2" creationId="{7AB73FD1-BC71-2452-1548-6147A4FF5BA2}"/>
          </ac:spMkLst>
        </pc:spChg>
        <pc:graphicFrameChg chg="mod modGraphic">
          <ac:chgData name="Mica Nicole Nellis" userId="5f20adf3-492e-4e22-8d59-1b443793dbb5" providerId="ADAL" clId="{487A17C0-C860-452A-AF92-E5E61CD43049}" dt="2024-02-06T04:27:51.543" v="70" actId="1076"/>
          <ac:graphicFrameMkLst>
            <pc:docMk/>
            <pc:sldMk cId="4088961166" sldId="268"/>
            <ac:graphicFrameMk id="4" creationId="{1346FEB4-2616-4D40-CFC5-CA0A24B58D7E}"/>
          </ac:graphicFrameMkLst>
        </pc:graphicFrameChg>
        <pc:picChg chg="add del mod">
          <ac:chgData name="Mica Nicole Nellis" userId="5f20adf3-492e-4e22-8d59-1b443793dbb5" providerId="ADAL" clId="{487A17C0-C860-452A-AF92-E5E61CD43049}" dt="2024-02-06T04:19:56.133" v="8" actId="21"/>
          <ac:picMkLst>
            <pc:docMk/>
            <pc:sldMk cId="4088961166" sldId="268"/>
            <ac:picMk id="5" creationId="{FED28D27-6F65-D850-179E-6FF1E179E960}"/>
          </ac:picMkLst>
        </pc:picChg>
        <pc:picChg chg="add mod">
          <ac:chgData name="Mica Nicole Nellis" userId="5f20adf3-492e-4e22-8d59-1b443793dbb5" providerId="ADAL" clId="{487A17C0-C860-452A-AF92-E5E61CD43049}" dt="2024-02-06T04:29:32.332" v="76" actId="1076"/>
          <ac:picMkLst>
            <pc:docMk/>
            <pc:sldMk cId="4088961166" sldId="268"/>
            <ac:picMk id="6" creationId="{84DDE267-058C-7BC9-0241-09A75DF32FC5}"/>
          </ac:picMkLst>
        </pc:picChg>
        <pc:picChg chg="add mod">
          <ac:chgData name="Mica Nicole Nellis" userId="5f20adf3-492e-4e22-8d59-1b443793dbb5" providerId="ADAL" clId="{487A17C0-C860-452A-AF92-E5E61CD43049}" dt="2024-02-06T04:27:56.358" v="71" actId="1076"/>
          <ac:picMkLst>
            <pc:docMk/>
            <pc:sldMk cId="4088961166" sldId="268"/>
            <ac:picMk id="8" creationId="{50466C2B-88AC-288D-F6D6-174706D43B3A}"/>
          </ac:picMkLst>
        </pc:picChg>
        <pc:picChg chg="add del">
          <ac:chgData name="Mica Nicole Nellis" userId="5f20adf3-492e-4e22-8d59-1b443793dbb5" providerId="ADAL" clId="{487A17C0-C860-452A-AF92-E5E61CD43049}" dt="2024-02-06T04:26:45.836" v="57" actId="21"/>
          <ac:picMkLst>
            <pc:docMk/>
            <pc:sldMk cId="4088961166" sldId="268"/>
            <ac:picMk id="10" creationId="{E6DC7061-79D7-29EC-B7D3-0E585FCDCD7F}"/>
          </ac:picMkLst>
        </pc:picChg>
        <pc:picChg chg="add mod">
          <ac:chgData name="Mica Nicole Nellis" userId="5f20adf3-492e-4e22-8d59-1b443793dbb5" providerId="ADAL" clId="{487A17C0-C860-452A-AF92-E5E61CD43049}" dt="2024-02-06T04:28:11.270" v="75" actId="1076"/>
          <ac:picMkLst>
            <pc:docMk/>
            <pc:sldMk cId="4088961166" sldId="268"/>
            <ac:picMk id="12" creationId="{3412F39D-C6D8-6D8A-A343-09678543C77D}"/>
          </ac:picMkLst>
        </pc:picChg>
      </pc:sldChg>
      <pc:sldChg chg="addSp modSp mod">
        <pc:chgData name="Mica Nicole Nellis" userId="5f20adf3-492e-4e22-8d59-1b443793dbb5" providerId="ADAL" clId="{487A17C0-C860-452A-AF92-E5E61CD43049}" dt="2024-02-06T04:25:51.264" v="55" actId="1076"/>
        <pc:sldMkLst>
          <pc:docMk/>
          <pc:sldMk cId="1445261322" sldId="269"/>
        </pc:sldMkLst>
        <pc:spChg chg="mod">
          <ac:chgData name="Mica Nicole Nellis" userId="5f20adf3-492e-4e22-8d59-1b443793dbb5" providerId="ADAL" clId="{487A17C0-C860-452A-AF92-E5E61CD43049}" dt="2024-02-06T04:23:44.886" v="29" actId="1076"/>
          <ac:spMkLst>
            <pc:docMk/>
            <pc:sldMk cId="1445261322" sldId="269"/>
            <ac:spMk id="2" creationId="{7AB73FD1-BC71-2452-1548-6147A4FF5BA2}"/>
          </ac:spMkLst>
        </pc:spChg>
        <pc:graphicFrameChg chg="mod modGraphic">
          <ac:chgData name="Mica Nicole Nellis" userId="5f20adf3-492e-4e22-8d59-1b443793dbb5" providerId="ADAL" clId="{487A17C0-C860-452A-AF92-E5E61CD43049}" dt="2024-02-06T04:25:44.709" v="53" actId="14734"/>
          <ac:graphicFrameMkLst>
            <pc:docMk/>
            <pc:sldMk cId="1445261322" sldId="269"/>
            <ac:graphicFrameMk id="4" creationId="{1346FEB4-2616-4D40-CFC5-CA0A24B58D7E}"/>
          </ac:graphicFrameMkLst>
        </pc:graphicFrameChg>
        <pc:picChg chg="add mod modCrop">
          <ac:chgData name="Mica Nicole Nellis" userId="5f20adf3-492e-4e22-8d59-1b443793dbb5" providerId="ADAL" clId="{487A17C0-C860-452A-AF92-E5E61CD43049}" dt="2024-02-06T04:25:51.264" v="55" actId="1076"/>
          <ac:picMkLst>
            <pc:docMk/>
            <pc:sldMk cId="1445261322" sldId="269"/>
            <ac:picMk id="5" creationId="{399C87BC-81EC-7099-F187-0D74CD5CF73D}"/>
          </ac:picMkLst>
        </pc:picChg>
        <pc:picChg chg="add mod modCrop">
          <ac:chgData name="Mica Nicole Nellis" userId="5f20adf3-492e-4e22-8d59-1b443793dbb5" providerId="ADAL" clId="{487A17C0-C860-452A-AF92-E5E61CD43049}" dt="2024-02-06T04:25:47.679" v="54" actId="14100"/>
          <ac:picMkLst>
            <pc:docMk/>
            <pc:sldMk cId="1445261322" sldId="269"/>
            <ac:picMk id="7" creationId="{2E8789FD-7CBC-6F00-6357-8AFB517092E5}"/>
          </ac:picMkLst>
        </pc:picChg>
      </pc:sldChg>
    </pc:docChg>
  </pc:docChgLst>
  <pc:docChgLst>
    <pc:chgData name="Brandon A Knutson" userId="S::bak325@nau.edu::28952e65-da15-49e9-bac9-bbf66cc61a37" providerId="AD" clId="Web-{3A9F5B88-08DE-4E95-B221-C1815A88E10E}"/>
    <pc:docChg chg="addSld modSld">
      <pc:chgData name="Brandon A Knutson" userId="S::bak325@nau.edu::28952e65-da15-49e9-bac9-bbf66cc61a37" providerId="AD" clId="Web-{3A9F5B88-08DE-4E95-B221-C1815A88E10E}" dt="2024-02-05T02:31:35.810" v="382" actId="14100"/>
      <pc:docMkLst>
        <pc:docMk/>
      </pc:docMkLst>
      <pc:sldChg chg="addSp delSp modSp">
        <pc:chgData name="Brandon A Knutson" userId="S::bak325@nau.edu::28952e65-da15-49e9-bac9-bbf66cc61a37" providerId="AD" clId="Web-{3A9F5B88-08DE-4E95-B221-C1815A88E10E}" dt="2024-02-05T02:08:03.730" v="12" actId="1076"/>
        <pc:sldMkLst>
          <pc:docMk/>
          <pc:sldMk cId="1684026207" sldId="259"/>
        </pc:sldMkLst>
        <pc:spChg chg="mod">
          <ac:chgData name="Brandon A Knutson" userId="S::bak325@nau.edu::28952e65-da15-49e9-bac9-bbf66cc61a37" providerId="AD" clId="Web-{3A9F5B88-08DE-4E95-B221-C1815A88E10E}" dt="2024-02-05T02:07:29.167" v="1" actId="20577"/>
          <ac:spMkLst>
            <pc:docMk/>
            <pc:sldMk cId="1684026207" sldId="259"/>
            <ac:spMk id="2" creationId="{F4007500-1E2C-77C6-B019-95F175C1885D}"/>
          </ac:spMkLst>
        </pc:spChg>
        <pc:spChg chg="del">
          <ac:chgData name="Brandon A Knutson" userId="S::bak325@nau.edu::28952e65-da15-49e9-bac9-bbf66cc61a37" providerId="AD" clId="Web-{3A9F5B88-08DE-4E95-B221-C1815A88E10E}" dt="2024-02-05T02:07:39.667" v="2"/>
          <ac:spMkLst>
            <pc:docMk/>
            <pc:sldMk cId="1684026207" sldId="259"/>
            <ac:spMk id="3" creationId="{0D911646-F31F-CCA2-124C-0046330C789C}"/>
          </ac:spMkLst>
        </pc:spChg>
        <pc:picChg chg="add mod ord">
          <ac:chgData name="Brandon A Knutson" userId="S::bak325@nau.edu::28952e65-da15-49e9-bac9-bbf66cc61a37" providerId="AD" clId="Web-{3A9F5B88-08DE-4E95-B221-C1815A88E10E}" dt="2024-02-05T02:08:01.324" v="11" actId="1076"/>
          <ac:picMkLst>
            <pc:docMk/>
            <pc:sldMk cId="1684026207" sldId="259"/>
            <ac:picMk id="4" creationId="{FDE9C6B8-0AF4-D370-DA3B-0DD7268C6B60}"/>
          </ac:picMkLst>
        </pc:picChg>
        <pc:picChg chg="add mod">
          <ac:chgData name="Brandon A Knutson" userId="S::bak325@nau.edu::28952e65-da15-49e9-bac9-bbf66cc61a37" providerId="AD" clId="Web-{3A9F5B88-08DE-4E95-B221-C1815A88E10E}" dt="2024-02-05T02:08:03.730" v="12" actId="1076"/>
          <ac:picMkLst>
            <pc:docMk/>
            <pc:sldMk cId="1684026207" sldId="259"/>
            <ac:picMk id="5" creationId="{F961BA8A-5C8D-559A-B98D-053B1D9472B7}"/>
          </ac:picMkLst>
        </pc:picChg>
      </pc:sldChg>
      <pc:sldChg chg="addSp delSp modSp">
        <pc:chgData name="Brandon A Knutson" userId="S::bak325@nau.edu::28952e65-da15-49e9-bac9-bbf66cc61a37" providerId="AD" clId="Web-{3A9F5B88-08DE-4E95-B221-C1815A88E10E}" dt="2024-02-05T02:31:35.810" v="382" actId="14100"/>
        <pc:sldMkLst>
          <pc:docMk/>
          <pc:sldMk cId="2961541878" sldId="260"/>
        </pc:sldMkLst>
        <pc:spChg chg="mod">
          <ac:chgData name="Brandon A Knutson" userId="S::bak325@nau.edu::28952e65-da15-49e9-bac9-bbf66cc61a37" providerId="AD" clId="Web-{3A9F5B88-08DE-4E95-B221-C1815A88E10E}" dt="2024-02-05T02:09:18.011" v="18" actId="20577"/>
          <ac:spMkLst>
            <pc:docMk/>
            <pc:sldMk cId="2961541878" sldId="260"/>
            <ac:spMk id="2" creationId="{5D1C57E4-EB01-E1E3-152A-7D47BDA87BB6}"/>
          </ac:spMkLst>
        </pc:spChg>
        <pc:spChg chg="del">
          <ac:chgData name="Brandon A Knutson" userId="S::bak325@nau.edu::28952e65-da15-49e9-bac9-bbf66cc61a37" providerId="AD" clId="Web-{3A9F5B88-08DE-4E95-B221-C1815A88E10E}" dt="2024-02-05T02:31:17.169" v="374"/>
          <ac:spMkLst>
            <pc:docMk/>
            <pc:sldMk cId="2961541878" sldId="260"/>
            <ac:spMk id="3" creationId="{3DA7B342-C268-BEC4-7C48-A58E401ACFF7}"/>
          </ac:spMkLst>
        </pc:spChg>
        <pc:picChg chg="add mod ord">
          <ac:chgData name="Brandon A Knutson" userId="S::bak325@nau.edu::28952e65-da15-49e9-bac9-bbf66cc61a37" providerId="AD" clId="Web-{3A9F5B88-08DE-4E95-B221-C1815A88E10E}" dt="2024-02-05T02:31:35.810" v="382" actId="14100"/>
          <ac:picMkLst>
            <pc:docMk/>
            <pc:sldMk cId="2961541878" sldId="260"/>
            <ac:picMk id="4" creationId="{03A683AC-B505-9A1E-F7D4-B456F4049E0F}"/>
          </ac:picMkLst>
        </pc:picChg>
        <pc:picChg chg="add mod">
          <ac:chgData name="Brandon A Knutson" userId="S::bak325@nau.edu::28952e65-da15-49e9-bac9-bbf66cc61a37" providerId="AD" clId="Web-{3A9F5B88-08DE-4E95-B221-C1815A88E10E}" dt="2024-02-05T02:31:33.028" v="381" actId="14100"/>
          <ac:picMkLst>
            <pc:docMk/>
            <pc:sldMk cId="2961541878" sldId="260"/>
            <ac:picMk id="5" creationId="{76EFB3CF-A035-D87A-AACB-3786B1A3DABB}"/>
          </ac:picMkLst>
        </pc:picChg>
      </pc:sldChg>
      <pc:sldChg chg="addSp delSp modSp new">
        <pc:chgData name="Brandon A Knutson" userId="S::bak325@nau.edu::28952e65-da15-49e9-bac9-bbf66cc61a37" providerId="AD" clId="Web-{3A9F5B88-08DE-4E95-B221-C1815A88E10E}" dt="2024-02-05T02:21:39.025" v="373"/>
        <pc:sldMkLst>
          <pc:docMk/>
          <pc:sldMk cId="449347754" sldId="263"/>
        </pc:sldMkLst>
        <pc:spChg chg="mod">
          <ac:chgData name="Brandon A Knutson" userId="S::bak325@nau.edu::28952e65-da15-49e9-bac9-bbf66cc61a37" providerId="AD" clId="Web-{3A9F5B88-08DE-4E95-B221-C1815A88E10E}" dt="2024-02-05T02:09:33.074" v="27" actId="20577"/>
          <ac:spMkLst>
            <pc:docMk/>
            <pc:sldMk cId="449347754" sldId="263"/>
            <ac:spMk id="2" creationId="{3594DE7B-3560-0687-C3D7-6E3D3E1242BB}"/>
          </ac:spMkLst>
        </pc:spChg>
        <pc:spChg chg="add del">
          <ac:chgData name="Brandon A Knutson" userId="S::bak325@nau.edu::28952e65-da15-49e9-bac9-bbf66cc61a37" providerId="AD" clId="Web-{3A9F5B88-08DE-4E95-B221-C1815A88E10E}" dt="2024-02-05T02:11:14.183" v="30"/>
          <ac:spMkLst>
            <pc:docMk/>
            <pc:sldMk cId="449347754" sldId="263"/>
            <ac:spMk id="3" creationId="{341B73D8-08BA-A763-58FE-F35D36D17C79}"/>
          </ac:spMkLst>
        </pc:spChg>
        <pc:graphicFrameChg chg="add del mod ord modGraphic">
          <ac:chgData name="Brandon A Knutson" userId="S::bak325@nau.edu::28952e65-da15-49e9-bac9-bbf66cc61a37" providerId="AD" clId="Web-{3A9F5B88-08DE-4E95-B221-C1815A88E10E}" dt="2024-02-05T02:11:08.198" v="29"/>
          <ac:graphicFrameMkLst>
            <pc:docMk/>
            <pc:sldMk cId="449347754" sldId="263"/>
            <ac:graphicFrameMk id="4" creationId="{C84244F7-423D-05C9-BF75-6702A015C8AD}"/>
          </ac:graphicFrameMkLst>
        </pc:graphicFrameChg>
        <pc:graphicFrameChg chg="add mod ord modGraphic">
          <ac:chgData name="Brandon A Knutson" userId="S::bak325@nau.edu::28952e65-da15-49e9-bac9-bbf66cc61a37" providerId="AD" clId="Web-{3A9F5B88-08DE-4E95-B221-C1815A88E10E}" dt="2024-02-05T02:21:39.025" v="373"/>
          <ac:graphicFrameMkLst>
            <pc:docMk/>
            <pc:sldMk cId="449347754" sldId="263"/>
            <ac:graphicFrameMk id="5" creationId="{90552913-BD1B-0C85-3DD2-D6DDDCCA3B80}"/>
          </ac:graphicFrameMkLst>
        </pc:graphicFrameChg>
      </pc:sldChg>
    </pc:docChg>
  </pc:docChgLst>
  <pc:docChgLst>
    <pc:chgData name="Isaiah Christopher Padilla" userId="S::icp25@nau.edu::5e0c1b5f-912a-4a53-94f8-57ac8bb5df01" providerId="AD" clId="Web-{C8F86976-5014-B528-59FE-A15DA6F7B3DF}"/>
    <pc:docChg chg="modSld">
      <pc:chgData name="Isaiah Christopher Padilla" userId="S::icp25@nau.edu::5e0c1b5f-912a-4a53-94f8-57ac8bb5df01" providerId="AD" clId="Web-{C8F86976-5014-B528-59FE-A15DA6F7B3DF}" dt="2024-04-10T21:50:21.640" v="19" actId="20577"/>
      <pc:docMkLst>
        <pc:docMk/>
      </pc:docMkLst>
      <pc:sldChg chg="modSp">
        <pc:chgData name="Isaiah Christopher Padilla" userId="S::icp25@nau.edu::5e0c1b5f-912a-4a53-94f8-57ac8bb5df01" providerId="AD" clId="Web-{C8F86976-5014-B528-59FE-A15DA6F7B3DF}" dt="2024-04-10T21:50:21.640" v="19" actId="20577"/>
        <pc:sldMkLst>
          <pc:docMk/>
          <pc:sldMk cId="2764309035" sldId="303"/>
        </pc:sldMkLst>
        <pc:spChg chg="mod">
          <ac:chgData name="Isaiah Christopher Padilla" userId="S::icp25@nau.edu::5e0c1b5f-912a-4a53-94f8-57ac8bb5df01" providerId="AD" clId="Web-{C8F86976-5014-B528-59FE-A15DA6F7B3DF}" dt="2024-04-10T21:50:21.640" v="19" actId="20577"/>
          <ac:spMkLst>
            <pc:docMk/>
            <pc:sldMk cId="2764309035" sldId="303"/>
            <ac:spMk id="2" creationId="{00000000-0000-0000-0000-000000000000}"/>
          </ac:spMkLst>
        </pc:spChg>
      </pc:sldChg>
    </pc:docChg>
  </pc:docChgLst>
  <pc:docChgLst>
    <pc:chgData name="Isaiah Christopher Padilla" userId="5e0c1b5f-912a-4a53-94f8-57ac8bb5df01" providerId="ADAL" clId="{5A54DCA4-463A-4BE5-AA23-DFAE383A5E87}"/>
    <pc:docChg chg="undo redo custSel addSld delSld modSld sldOrd">
      <pc:chgData name="Isaiah Christopher Padilla" userId="5e0c1b5f-912a-4a53-94f8-57ac8bb5df01" providerId="ADAL" clId="{5A54DCA4-463A-4BE5-AA23-DFAE383A5E87}" dt="2024-03-29T00:31:58.199" v="783" actId="1076"/>
      <pc:docMkLst>
        <pc:docMk/>
      </pc:docMkLst>
      <pc:sldChg chg="add del setBg">
        <pc:chgData name="Isaiah Christopher Padilla" userId="5e0c1b5f-912a-4a53-94f8-57ac8bb5df01" providerId="ADAL" clId="{5A54DCA4-463A-4BE5-AA23-DFAE383A5E87}" dt="2024-03-28T20:51:11.474" v="255"/>
        <pc:sldMkLst>
          <pc:docMk/>
          <pc:sldMk cId="109857222" sldId="256"/>
        </pc:sldMkLst>
      </pc:sldChg>
      <pc:sldChg chg="addSp delSp modSp del mod ord">
        <pc:chgData name="Isaiah Christopher Padilla" userId="5e0c1b5f-912a-4a53-94f8-57ac8bb5df01" providerId="ADAL" clId="{5A54DCA4-463A-4BE5-AA23-DFAE383A5E87}" dt="2024-03-28T20:58:19.203" v="503" actId="47"/>
        <pc:sldMkLst>
          <pc:docMk/>
          <pc:sldMk cId="3054458513" sldId="257"/>
        </pc:sldMkLst>
        <pc:spChg chg="add mod">
          <ac:chgData name="Isaiah Christopher Padilla" userId="5e0c1b5f-912a-4a53-94f8-57ac8bb5df01" providerId="ADAL" clId="{5A54DCA4-463A-4BE5-AA23-DFAE383A5E87}" dt="2024-03-28T20:57:56.949" v="493" actId="21"/>
          <ac:spMkLst>
            <pc:docMk/>
            <pc:sldMk cId="3054458513" sldId="257"/>
            <ac:spMk id="6" creationId="{D3E81541-4550-43FD-BF96-54E1BDE83A19}"/>
          </ac:spMkLst>
        </pc:spChg>
        <pc:picChg chg="del">
          <ac:chgData name="Isaiah Christopher Padilla" userId="5e0c1b5f-912a-4a53-94f8-57ac8bb5df01" providerId="ADAL" clId="{5A54DCA4-463A-4BE5-AA23-DFAE383A5E87}" dt="2024-03-28T20:57:56.949" v="493" actId="21"/>
          <ac:picMkLst>
            <pc:docMk/>
            <pc:sldMk cId="3054458513" sldId="257"/>
            <ac:picMk id="4" creationId="{6581559C-DCFF-26FC-B1F9-178271279B52}"/>
          </ac:picMkLst>
        </pc:picChg>
        <pc:picChg chg="del">
          <ac:chgData name="Isaiah Christopher Padilla" userId="5e0c1b5f-912a-4a53-94f8-57ac8bb5df01" providerId="ADAL" clId="{5A54DCA4-463A-4BE5-AA23-DFAE383A5E87}" dt="2024-03-28T20:57:56.949" v="493" actId="21"/>
          <ac:picMkLst>
            <pc:docMk/>
            <pc:sldMk cId="3054458513" sldId="257"/>
            <ac:picMk id="5" creationId="{5A501FFC-6498-89C2-A7AD-DC62E67FBC1A}"/>
          </ac:picMkLst>
        </pc:picChg>
      </pc:sldChg>
      <pc:sldChg chg="addSp delSp modSp del mod">
        <pc:chgData name="Isaiah Christopher Padilla" userId="5e0c1b5f-912a-4a53-94f8-57ac8bb5df01" providerId="ADAL" clId="{5A54DCA4-463A-4BE5-AA23-DFAE383A5E87}" dt="2024-03-28T21:02:02.556" v="536" actId="47"/>
        <pc:sldMkLst>
          <pc:docMk/>
          <pc:sldMk cId="1684026207" sldId="259"/>
        </pc:sldMkLst>
        <pc:spChg chg="add mod">
          <ac:chgData name="Isaiah Christopher Padilla" userId="5e0c1b5f-912a-4a53-94f8-57ac8bb5df01" providerId="ADAL" clId="{5A54DCA4-463A-4BE5-AA23-DFAE383A5E87}" dt="2024-03-28T21:00:41.924" v="532" actId="21"/>
          <ac:spMkLst>
            <pc:docMk/>
            <pc:sldMk cId="1684026207" sldId="259"/>
            <ac:spMk id="6" creationId="{E7C8D07B-9A11-4D3C-A532-7244E1145A2C}"/>
          </ac:spMkLst>
        </pc:spChg>
        <pc:picChg chg="del">
          <ac:chgData name="Isaiah Christopher Padilla" userId="5e0c1b5f-912a-4a53-94f8-57ac8bb5df01" providerId="ADAL" clId="{5A54DCA4-463A-4BE5-AA23-DFAE383A5E87}" dt="2024-03-28T21:00:41.924" v="532" actId="21"/>
          <ac:picMkLst>
            <pc:docMk/>
            <pc:sldMk cId="1684026207" sldId="259"/>
            <ac:picMk id="4" creationId="{FDE9C6B8-0AF4-D370-DA3B-0DD7268C6B60}"/>
          </ac:picMkLst>
        </pc:picChg>
        <pc:picChg chg="del">
          <ac:chgData name="Isaiah Christopher Padilla" userId="5e0c1b5f-912a-4a53-94f8-57ac8bb5df01" providerId="ADAL" clId="{5A54DCA4-463A-4BE5-AA23-DFAE383A5E87}" dt="2024-03-28T21:00:41.924" v="532" actId="21"/>
          <ac:picMkLst>
            <pc:docMk/>
            <pc:sldMk cId="1684026207" sldId="259"/>
            <ac:picMk id="5" creationId="{F961BA8A-5C8D-559A-B98D-053B1D9472B7}"/>
          </ac:picMkLst>
        </pc:picChg>
      </pc:sldChg>
      <pc:sldChg chg="addSp delSp modSp mod">
        <pc:chgData name="Isaiah Christopher Padilla" userId="5e0c1b5f-912a-4a53-94f8-57ac8bb5df01" providerId="ADAL" clId="{5A54DCA4-463A-4BE5-AA23-DFAE383A5E87}" dt="2024-03-28T21:06:48.348" v="598" actId="1076"/>
        <pc:sldMkLst>
          <pc:docMk/>
          <pc:sldMk cId="84297622" sldId="264"/>
        </pc:sldMkLst>
        <pc:spChg chg="del mod">
          <ac:chgData name="Isaiah Christopher Padilla" userId="5e0c1b5f-912a-4a53-94f8-57ac8bb5df01" providerId="ADAL" clId="{5A54DCA4-463A-4BE5-AA23-DFAE383A5E87}" dt="2024-03-28T21:05:09.232" v="572" actId="478"/>
          <ac:spMkLst>
            <pc:docMk/>
            <pc:sldMk cId="84297622" sldId="264"/>
            <ac:spMk id="2" creationId="{D416CDA0-172B-4B91-75F0-BBF8041AFC79}"/>
          </ac:spMkLst>
        </pc:spChg>
        <pc:spChg chg="add mod">
          <ac:chgData name="Isaiah Christopher Padilla" userId="5e0c1b5f-912a-4a53-94f8-57ac8bb5df01" providerId="ADAL" clId="{5A54DCA4-463A-4BE5-AA23-DFAE383A5E87}" dt="2024-03-28T21:05:26.555" v="592" actId="14100"/>
          <ac:spMkLst>
            <pc:docMk/>
            <pc:sldMk cId="84297622" sldId="264"/>
            <ac:spMk id="5" creationId="{1161CD15-BE22-4B50-94E8-325F0C8FC697}"/>
          </ac:spMkLst>
        </pc:spChg>
        <pc:spChg chg="add mod">
          <ac:chgData name="Isaiah Christopher Padilla" userId="5e0c1b5f-912a-4a53-94f8-57ac8bb5df01" providerId="ADAL" clId="{5A54DCA4-463A-4BE5-AA23-DFAE383A5E87}" dt="2024-03-28T21:05:13.890" v="590" actId="20577"/>
          <ac:spMkLst>
            <pc:docMk/>
            <pc:sldMk cId="84297622" sldId="264"/>
            <ac:spMk id="8" creationId="{67F63FAE-D77B-4A8C-8154-193B8FB0750F}"/>
          </ac:spMkLst>
        </pc:spChg>
        <pc:graphicFrameChg chg="mod modGraphic">
          <ac:chgData name="Isaiah Christopher Padilla" userId="5e0c1b5f-912a-4a53-94f8-57ac8bb5df01" providerId="ADAL" clId="{5A54DCA4-463A-4BE5-AA23-DFAE383A5E87}" dt="2024-03-28T21:06:48.348" v="598" actId="1076"/>
          <ac:graphicFrameMkLst>
            <pc:docMk/>
            <pc:sldMk cId="84297622" sldId="264"/>
            <ac:graphicFrameMk id="3" creationId="{1F8106FA-5AA2-C2E3-CD66-6942CAFA7AD6}"/>
          </ac:graphicFrameMkLst>
        </pc:graphicFrameChg>
        <pc:picChg chg="add mod">
          <ac:chgData name="Isaiah Christopher Padilla" userId="5e0c1b5f-912a-4a53-94f8-57ac8bb5df01" providerId="ADAL" clId="{5A54DCA4-463A-4BE5-AA23-DFAE383A5E87}" dt="2024-03-28T21:04:27.320" v="554" actId="1035"/>
          <ac:picMkLst>
            <pc:docMk/>
            <pc:sldMk cId="84297622" sldId="264"/>
            <ac:picMk id="7" creationId="{FC4EB776-23E0-4598-9CEA-025A2778F1C7}"/>
          </ac:picMkLst>
        </pc:picChg>
      </pc:sldChg>
      <pc:sldChg chg="addSp delSp modSp mod">
        <pc:chgData name="Isaiah Christopher Padilla" userId="5e0c1b5f-912a-4a53-94f8-57ac8bb5df01" providerId="ADAL" clId="{5A54DCA4-463A-4BE5-AA23-DFAE383A5E87}" dt="2024-03-28T21:11:39.387" v="641"/>
        <pc:sldMkLst>
          <pc:docMk/>
          <pc:sldMk cId="2961386034" sldId="265"/>
        </pc:sldMkLst>
        <pc:spChg chg="del">
          <ac:chgData name="Isaiah Christopher Padilla" userId="5e0c1b5f-912a-4a53-94f8-57ac8bb5df01" providerId="ADAL" clId="{5A54DCA4-463A-4BE5-AA23-DFAE383A5E87}" dt="2024-03-28T21:11:38.987" v="640" actId="478"/>
          <ac:spMkLst>
            <pc:docMk/>
            <pc:sldMk cId="2961386034" sldId="265"/>
            <ac:spMk id="2" creationId="{D416CDA0-172B-4B91-75F0-BBF8041AFC79}"/>
          </ac:spMkLst>
        </pc:spChg>
        <pc:spChg chg="add mod">
          <ac:chgData name="Isaiah Christopher Padilla" userId="5e0c1b5f-912a-4a53-94f8-57ac8bb5df01" providerId="ADAL" clId="{5A54DCA4-463A-4BE5-AA23-DFAE383A5E87}" dt="2024-03-28T21:04:29.709" v="555"/>
          <ac:spMkLst>
            <pc:docMk/>
            <pc:sldMk cId="2961386034" sldId="265"/>
            <ac:spMk id="5" creationId="{7B6E7A8B-3853-4680-9C17-3603606659D7}"/>
          </ac:spMkLst>
        </pc:spChg>
        <pc:spChg chg="add mod">
          <ac:chgData name="Isaiah Christopher Padilla" userId="5e0c1b5f-912a-4a53-94f8-57ac8bb5df01" providerId="ADAL" clId="{5A54DCA4-463A-4BE5-AA23-DFAE383A5E87}" dt="2024-03-28T21:11:39.387" v="641"/>
          <ac:spMkLst>
            <pc:docMk/>
            <pc:sldMk cId="2961386034" sldId="265"/>
            <ac:spMk id="7" creationId="{61248BE7-CBE8-435A-AEB3-3FA45B10A337}"/>
          </ac:spMkLst>
        </pc:spChg>
        <pc:graphicFrameChg chg="mod modGraphic">
          <ac:chgData name="Isaiah Christopher Padilla" userId="5e0c1b5f-912a-4a53-94f8-57ac8bb5df01" providerId="ADAL" clId="{5A54DCA4-463A-4BE5-AA23-DFAE383A5E87}" dt="2024-03-28T21:08:20.641" v="604" actId="21"/>
          <ac:graphicFrameMkLst>
            <pc:docMk/>
            <pc:sldMk cId="2961386034" sldId="265"/>
            <ac:graphicFrameMk id="3" creationId="{1F8106FA-5AA2-C2E3-CD66-6942CAFA7AD6}"/>
          </ac:graphicFrameMkLst>
        </pc:graphicFrameChg>
        <pc:picChg chg="add mod">
          <ac:chgData name="Isaiah Christopher Padilla" userId="5e0c1b5f-912a-4a53-94f8-57ac8bb5df01" providerId="ADAL" clId="{5A54DCA4-463A-4BE5-AA23-DFAE383A5E87}" dt="2024-03-28T21:04:29.709" v="555"/>
          <ac:picMkLst>
            <pc:docMk/>
            <pc:sldMk cId="2961386034" sldId="265"/>
            <ac:picMk id="6" creationId="{6ACCB67F-CFBE-4EFA-A159-3E978D7E2BB0}"/>
          </ac:picMkLst>
        </pc:picChg>
      </pc:sldChg>
      <pc:sldChg chg="addSp delSp modSp mod">
        <pc:chgData name="Isaiah Christopher Padilla" userId="5e0c1b5f-912a-4a53-94f8-57ac8bb5df01" providerId="ADAL" clId="{5A54DCA4-463A-4BE5-AA23-DFAE383A5E87}" dt="2024-03-28T21:11:54.333" v="645" actId="1076"/>
        <pc:sldMkLst>
          <pc:docMk/>
          <pc:sldMk cId="2414991906" sldId="266"/>
        </pc:sldMkLst>
        <pc:spChg chg="del">
          <ac:chgData name="Isaiah Christopher Padilla" userId="5e0c1b5f-912a-4a53-94f8-57ac8bb5df01" providerId="ADAL" clId="{5A54DCA4-463A-4BE5-AA23-DFAE383A5E87}" dt="2024-03-28T21:11:49.179" v="643" actId="478"/>
          <ac:spMkLst>
            <pc:docMk/>
            <pc:sldMk cId="2414991906" sldId="266"/>
            <ac:spMk id="2" creationId="{D416CDA0-172B-4B91-75F0-BBF8041AFC79}"/>
          </ac:spMkLst>
        </pc:spChg>
        <pc:spChg chg="add mod">
          <ac:chgData name="Isaiah Christopher Padilla" userId="5e0c1b5f-912a-4a53-94f8-57ac8bb5df01" providerId="ADAL" clId="{5A54DCA4-463A-4BE5-AA23-DFAE383A5E87}" dt="2024-03-28T21:04:33.202" v="558" actId="1036"/>
          <ac:spMkLst>
            <pc:docMk/>
            <pc:sldMk cId="2414991906" sldId="266"/>
            <ac:spMk id="5" creationId="{A178CE9E-B860-495B-B21B-5BE5CD2DD0EE}"/>
          </ac:spMkLst>
        </pc:spChg>
        <pc:spChg chg="add mod">
          <ac:chgData name="Isaiah Christopher Padilla" userId="5e0c1b5f-912a-4a53-94f8-57ac8bb5df01" providerId="ADAL" clId="{5A54DCA4-463A-4BE5-AA23-DFAE383A5E87}" dt="2024-03-28T21:11:49.574" v="644"/>
          <ac:spMkLst>
            <pc:docMk/>
            <pc:sldMk cId="2414991906" sldId="266"/>
            <ac:spMk id="7" creationId="{D89FF534-E00A-4BFD-AAAA-496E063288A0}"/>
          </ac:spMkLst>
        </pc:spChg>
        <pc:graphicFrameChg chg="mod modGraphic">
          <ac:chgData name="Isaiah Christopher Padilla" userId="5e0c1b5f-912a-4a53-94f8-57ac8bb5df01" providerId="ADAL" clId="{5A54DCA4-463A-4BE5-AA23-DFAE383A5E87}" dt="2024-03-28T21:11:54.333" v="645" actId="1076"/>
          <ac:graphicFrameMkLst>
            <pc:docMk/>
            <pc:sldMk cId="2414991906" sldId="266"/>
            <ac:graphicFrameMk id="3" creationId="{1F8106FA-5AA2-C2E3-CD66-6942CAFA7AD6}"/>
          </ac:graphicFrameMkLst>
        </pc:graphicFrameChg>
        <pc:picChg chg="add mod">
          <ac:chgData name="Isaiah Christopher Padilla" userId="5e0c1b5f-912a-4a53-94f8-57ac8bb5df01" providerId="ADAL" clId="{5A54DCA4-463A-4BE5-AA23-DFAE383A5E87}" dt="2024-03-28T21:04:33.202" v="558" actId="1036"/>
          <ac:picMkLst>
            <pc:docMk/>
            <pc:sldMk cId="2414991906" sldId="266"/>
            <ac:picMk id="6" creationId="{84FB3657-35DF-4835-B351-D9E492BB550D}"/>
          </ac:picMkLst>
        </pc:picChg>
      </pc:sldChg>
      <pc:sldChg chg="addSp delSp modSp mod">
        <pc:chgData name="Isaiah Christopher Padilla" userId="5e0c1b5f-912a-4a53-94f8-57ac8bb5df01" providerId="ADAL" clId="{5A54DCA4-463A-4BE5-AA23-DFAE383A5E87}" dt="2024-03-28T21:12:00.474" v="647"/>
        <pc:sldMkLst>
          <pc:docMk/>
          <pc:sldMk cId="72758951" sldId="267"/>
        </pc:sldMkLst>
        <pc:spChg chg="del">
          <ac:chgData name="Isaiah Christopher Padilla" userId="5e0c1b5f-912a-4a53-94f8-57ac8bb5df01" providerId="ADAL" clId="{5A54DCA4-463A-4BE5-AA23-DFAE383A5E87}" dt="2024-03-28T21:11:58.246" v="646" actId="478"/>
          <ac:spMkLst>
            <pc:docMk/>
            <pc:sldMk cId="72758951" sldId="267"/>
            <ac:spMk id="2" creationId="{D416CDA0-172B-4B91-75F0-BBF8041AFC79}"/>
          </ac:spMkLst>
        </pc:spChg>
        <pc:spChg chg="mod">
          <ac:chgData name="Isaiah Christopher Padilla" userId="5e0c1b5f-912a-4a53-94f8-57ac8bb5df01" providerId="ADAL" clId="{5A54DCA4-463A-4BE5-AA23-DFAE383A5E87}" dt="2024-03-28T21:11:19.589" v="639" actId="14100"/>
          <ac:spMkLst>
            <pc:docMk/>
            <pc:sldMk cId="72758951" sldId="267"/>
            <ac:spMk id="4" creationId="{07C87C02-888F-FEF0-2594-430DA1A28B93}"/>
          </ac:spMkLst>
        </pc:spChg>
        <pc:spChg chg="add mod">
          <ac:chgData name="Isaiah Christopher Padilla" userId="5e0c1b5f-912a-4a53-94f8-57ac8bb5df01" providerId="ADAL" clId="{5A54DCA4-463A-4BE5-AA23-DFAE383A5E87}" dt="2024-03-28T21:04:34.726" v="559"/>
          <ac:spMkLst>
            <pc:docMk/>
            <pc:sldMk cId="72758951" sldId="267"/>
            <ac:spMk id="6" creationId="{90C20195-ED50-4A20-B644-D4191A7C76D2}"/>
          </ac:spMkLst>
        </pc:spChg>
        <pc:spChg chg="add mod">
          <ac:chgData name="Isaiah Christopher Padilla" userId="5e0c1b5f-912a-4a53-94f8-57ac8bb5df01" providerId="ADAL" clId="{5A54DCA4-463A-4BE5-AA23-DFAE383A5E87}" dt="2024-03-28T21:11:13.384" v="638" actId="1076"/>
          <ac:spMkLst>
            <pc:docMk/>
            <pc:sldMk cId="72758951" sldId="267"/>
            <ac:spMk id="8" creationId="{49EF6740-FCF5-467E-9ED9-07F20E5F7FCF}"/>
          </ac:spMkLst>
        </pc:spChg>
        <pc:spChg chg="add mod">
          <ac:chgData name="Isaiah Christopher Padilla" userId="5e0c1b5f-912a-4a53-94f8-57ac8bb5df01" providerId="ADAL" clId="{5A54DCA4-463A-4BE5-AA23-DFAE383A5E87}" dt="2024-03-28T21:12:00.474" v="647"/>
          <ac:spMkLst>
            <pc:docMk/>
            <pc:sldMk cId="72758951" sldId="267"/>
            <ac:spMk id="9" creationId="{9429A9BA-5BD2-4BA6-BA27-59216D343D19}"/>
          </ac:spMkLst>
        </pc:spChg>
        <pc:graphicFrameChg chg="mod modGraphic">
          <ac:chgData name="Isaiah Christopher Padilla" userId="5e0c1b5f-912a-4a53-94f8-57ac8bb5df01" providerId="ADAL" clId="{5A54DCA4-463A-4BE5-AA23-DFAE383A5E87}" dt="2024-03-28T21:10:27.172" v="631" actId="1076"/>
          <ac:graphicFrameMkLst>
            <pc:docMk/>
            <pc:sldMk cId="72758951" sldId="267"/>
            <ac:graphicFrameMk id="3" creationId="{1F8106FA-5AA2-C2E3-CD66-6942CAFA7AD6}"/>
          </ac:graphicFrameMkLst>
        </pc:graphicFrameChg>
        <pc:picChg chg="add mod">
          <ac:chgData name="Isaiah Christopher Padilla" userId="5e0c1b5f-912a-4a53-94f8-57ac8bb5df01" providerId="ADAL" clId="{5A54DCA4-463A-4BE5-AA23-DFAE383A5E87}" dt="2024-03-28T21:04:34.726" v="559"/>
          <ac:picMkLst>
            <pc:docMk/>
            <pc:sldMk cId="72758951" sldId="267"/>
            <ac:picMk id="7" creationId="{9844B816-F653-448B-8654-BD6DB8660DFA}"/>
          </ac:picMkLst>
        </pc:picChg>
      </pc:sldChg>
      <pc:sldChg chg="addSp delSp modSp mod">
        <pc:chgData name="Isaiah Christopher Padilla" userId="5e0c1b5f-912a-4a53-94f8-57ac8bb5df01" providerId="ADAL" clId="{5A54DCA4-463A-4BE5-AA23-DFAE383A5E87}" dt="2024-03-29T00:27:46.763" v="764" actId="1076"/>
        <pc:sldMkLst>
          <pc:docMk/>
          <pc:sldMk cId="4088961166" sldId="268"/>
        </pc:sldMkLst>
        <pc:spChg chg="del">
          <ac:chgData name="Isaiah Christopher Padilla" userId="5e0c1b5f-912a-4a53-94f8-57ac8bb5df01" providerId="ADAL" clId="{5A54DCA4-463A-4BE5-AA23-DFAE383A5E87}" dt="2024-03-28T21:16:21.785" v="679" actId="478"/>
          <ac:spMkLst>
            <pc:docMk/>
            <pc:sldMk cId="4088961166" sldId="268"/>
            <ac:spMk id="2" creationId="{7AB73FD1-BC71-2452-1548-6147A4FF5BA2}"/>
          </ac:spMkLst>
        </pc:spChg>
        <pc:spChg chg="add mod">
          <ac:chgData name="Isaiah Christopher Padilla" userId="5e0c1b5f-912a-4a53-94f8-57ac8bb5df01" providerId="ADAL" clId="{5A54DCA4-463A-4BE5-AA23-DFAE383A5E87}" dt="2024-03-28T21:04:39.219" v="563" actId="1035"/>
          <ac:spMkLst>
            <pc:docMk/>
            <pc:sldMk cId="4088961166" sldId="268"/>
            <ac:spMk id="4" creationId="{09448129-9DB8-496B-818E-297006B7230E}"/>
          </ac:spMkLst>
        </pc:spChg>
        <pc:spChg chg="add mod">
          <ac:chgData name="Isaiah Christopher Padilla" userId="5e0c1b5f-912a-4a53-94f8-57ac8bb5df01" providerId="ADAL" clId="{5A54DCA4-463A-4BE5-AA23-DFAE383A5E87}" dt="2024-03-28T21:16:22.420" v="680"/>
          <ac:spMkLst>
            <pc:docMk/>
            <pc:sldMk cId="4088961166" sldId="268"/>
            <ac:spMk id="6" creationId="{86D6E994-8548-4E00-903F-484BE5FCD9E2}"/>
          </ac:spMkLst>
        </pc:spChg>
        <pc:picChg chg="add mod">
          <ac:chgData name="Isaiah Christopher Padilla" userId="5e0c1b5f-912a-4a53-94f8-57ac8bb5df01" providerId="ADAL" clId="{5A54DCA4-463A-4BE5-AA23-DFAE383A5E87}" dt="2024-03-28T21:04:39.219" v="563" actId="1035"/>
          <ac:picMkLst>
            <pc:docMk/>
            <pc:sldMk cId="4088961166" sldId="268"/>
            <ac:picMk id="5" creationId="{82186FC1-6B5F-4FFC-BBAC-A61E7E5BA559}"/>
          </ac:picMkLst>
        </pc:picChg>
        <pc:picChg chg="mod">
          <ac:chgData name="Isaiah Christopher Padilla" userId="5e0c1b5f-912a-4a53-94f8-57ac8bb5df01" providerId="ADAL" clId="{5A54DCA4-463A-4BE5-AA23-DFAE383A5E87}" dt="2024-03-29T00:27:46.763" v="764" actId="1076"/>
          <ac:picMkLst>
            <pc:docMk/>
            <pc:sldMk cId="4088961166" sldId="268"/>
            <ac:picMk id="10" creationId="{9FC6C334-924B-745C-A40A-4041422D5D54}"/>
          </ac:picMkLst>
        </pc:picChg>
      </pc:sldChg>
      <pc:sldChg chg="addSp delSp modSp mod">
        <pc:chgData name="Isaiah Christopher Padilla" userId="5e0c1b5f-912a-4a53-94f8-57ac8bb5df01" providerId="ADAL" clId="{5A54DCA4-463A-4BE5-AA23-DFAE383A5E87}" dt="2024-03-29T00:31:58.199" v="783" actId="1076"/>
        <pc:sldMkLst>
          <pc:docMk/>
          <pc:sldMk cId="1445261322" sldId="269"/>
        </pc:sldMkLst>
        <pc:spChg chg="del">
          <ac:chgData name="Isaiah Christopher Padilla" userId="5e0c1b5f-912a-4a53-94f8-57ac8bb5df01" providerId="ADAL" clId="{5A54DCA4-463A-4BE5-AA23-DFAE383A5E87}" dt="2024-03-28T21:16:37.072" v="682" actId="478"/>
          <ac:spMkLst>
            <pc:docMk/>
            <pc:sldMk cId="1445261322" sldId="269"/>
            <ac:spMk id="2" creationId="{7AB73FD1-BC71-2452-1548-6147A4FF5BA2}"/>
          </ac:spMkLst>
        </pc:spChg>
        <pc:spChg chg="add mod">
          <ac:chgData name="Isaiah Christopher Padilla" userId="5e0c1b5f-912a-4a53-94f8-57ac8bb5df01" providerId="ADAL" clId="{5A54DCA4-463A-4BE5-AA23-DFAE383A5E87}" dt="2024-03-28T21:04:40.792" v="564"/>
          <ac:spMkLst>
            <pc:docMk/>
            <pc:sldMk cId="1445261322" sldId="269"/>
            <ac:spMk id="4" creationId="{2F11EBEA-CC66-4D89-857B-6224311B4322}"/>
          </ac:spMkLst>
        </pc:spChg>
        <pc:spChg chg="add mod">
          <ac:chgData name="Isaiah Christopher Padilla" userId="5e0c1b5f-912a-4a53-94f8-57ac8bb5df01" providerId="ADAL" clId="{5A54DCA4-463A-4BE5-AA23-DFAE383A5E87}" dt="2024-03-28T21:16:37.442" v="683"/>
          <ac:spMkLst>
            <pc:docMk/>
            <pc:sldMk cId="1445261322" sldId="269"/>
            <ac:spMk id="7" creationId="{B99751B8-0CE3-40F2-9C57-B8EDADB5FA2F}"/>
          </ac:spMkLst>
        </pc:spChg>
        <pc:picChg chg="mod modCrop">
          <ac:chgData name="Isaiah Christopher Padilla" userId="5e0c1b5f-912a-4a53-94f8-57ac8bb5df01" providerId="ADAL" clId="{5A54DCA4-463A-4BE5-AA23-DFAE383A5E87}" dt="2024-03-29T00:31:55.984" v="782" actId="14100"/>
          <ac:picMkLst>
            <pc:docMk/>
            <pc:sldMk cId="1445261322" sldId="269"/>
            <ac:picMk id="5" creationId="{781186D7-E194-AD1B-FB68-9ED361745290}"/>
          </ac:picMkLst>
        </pc:picChg>
        <pc:picChg chg="add mod">
          <ac:chgData name="Isaiah Christopher Padilla" userId="5e0c1b5f-912a-4a53-94f8-57ac8bb5df01" providerId="ADAL" clId="{5A54DCA4-463A-4BE5-AA23-DFAE383A5E87}" dt="2024-03-28T21:04:40.792" v="564"/>
          <ac:picMkLst>
            <pc:docMk/>
            <pc:sldMk cId="1445261322" sldId="269"/>
            <ac:picMk id="6" creationId="{4A70D036-61DD-4388-9165-E72ADC9D2E42}"/>
          </ac:picMkLst>
        </pc:picChg>
        <pc:picChg chg="add mod modCrop">
          <ac:chgData name="Isaiah Christopher Padilla" userId="5e0c1b5f-912a-4a53-94f8-57ac8bb5df01" providerId="ADAL" clId="{5A54DCA4-463A-4BE5-AA23-DFAE383A5E87}" dt="2024-03-29T00:31:58.199" v="783" actId="1076"/>
          <ac:picMkLst>
            <pc:docMk/>
            <pc:sldMk cId="1445261322" sldId="269"/>
            <ac:picMk id="8" creationId="{D3041AF4-FBE8-4E14-B2C9-90A3A87EF00D}"/>
          </ac:picMkLst>
        </pc:picChg>
      </pc:sldChg>
      <pc:sldChg chg="delSp del mod ord">
        <pc:chgData name="Isaiah Christopher Padilla" userId="5e0c1b5f-912a-4a53-94f8-57ac8bb5df01" providerId="ADAL" clId="{5A54DCA4-463A-4BE5-AA23-DFAE383A5E87}" dt="2024-03-28T20:59:15.117" v="510" actId="47"/>
        <pc:sldMkLst>
          <pc:docMk/>
          <pc:sldMk cId="1407119862" sldId="274"/>
        </pc:sldMkLst>
        <pc:spChg chg="del">
          <ac:chgData name="Isaiah Christopher Padilla" userId="5e0c1b5f-912a-4a53-94f8-57ac8bb5df01" providerId="ADAL" clId="{5A54DCA4-463A-4BE5-AA23-DFAE383A5E87}" dt="2024-03-28T20:58:55.683" v="504" actId="21"/>
          <ac:spMkLst>
            <pc:docMk/>
            <pc:sldMk cId="1407119862" sldId="274"/>
            <ac:spMk id="9" creationId="{1FD7F966-8DBC-91FB-62B1-6BDBB9CB6678}"/>
          </ac:spMkLst>
        </pc:spChg>
        <pc:spChg chg="del">
          <ac:chgData name="Isaiah Christopher Padilla" userId="5e0c1b5f-912a-4a53-94f8-57ac8bb5df01" providerId="ADAL" clId="{5A54DCA4-463A-4BE5-AA23-DFAE383A5E87}" dt="2024-03-28T20:58:55.683" v="504" actId="21"/>
          <ac:spMkLst>
            <pc:docMk/>
            <pc:sldMk cId="1407119862" sldId="274"/>
            <ac:spMk id="10" creationId="{6DA4C84B-0029-E04C-ABED-813921AA124F}"/>
          </ac:spMkLst>
        </pc:spChg>
        <pc:spChg chg="del">
          <ac:chgData name="Isaiah Christopher Padilla" userId="5e0c1b5f-912a-4a53-94f8-57ac8bb5df01" providerId="ADAL" clId="{5A54DCA4-463A-4BE5-AA23-DFAE383A5E87}" dt="2024-03-28T20:58:55.683" v="504" actId="21"/>
          <ac:spMkLst>
            <pc:docMk/>
            <pc:sldMk cId="1407119862" sldId="274"/>
            <ac:spMk id="11" creationId="{2437F014-077C-E1BA-D543-4A2F7864C2D3}"/>
          </ac:spMkLst>
        </pc:spChg>
        <pc:spChg chg="del">
          <ac:chgData name="Isaiah Christopher Padilla" userId="5e0c1b5f-912a-4a53-94f8-57ac8bb5df01" providerId="ADAL" clId="{5A54DCA4-463A-4BE5-AA23-DFAE383A5E87}" dt="2024-03-28T20:58:55.683" v="504" actId="21"/>
          <ac:spMkLst>
            <pc:docMk/>
            <pc:sldMk cId="1407119862" sldId="274"/>
            <ac:spMk id="12" creationId="{1D48B95C-A3D5-F2CA-910F-139A542840DD}"/>
          </ac:spMkLst>
        </pc:spChg>
        <pc:spChg chg="del">
          <ac:chgData name="Isaiah Christopher Padilla" userId="5e0c1b5f-912a-4a53-94f8-57ac8bb5df01" providerId="ADAL" clId="{5A54DCA4-463A-4BE5-AA23-DFAE383A5E87}" dt="2024-03-28T20:58:55.683" v="504" actId="21"/>
          <ac:spMkLst>
            <pc:docMk/>
            <pc:sldMk cId="1407119862" sldId="274"/>
            <ac:spMk id="13" creationId="{8969B7CB-C421-6022-176F-BE49C9F300C4}"/>
          </ac:spMkLst>
        </pc:spChg>
        <pc:spChg chg="del">
          <ac:chgData name="Isaiah Christopher Padilla" userId="5e0c1b5f-912a-4a53-94f8-57ac8bb5df01" providerId="ADAL" clId="{5A54DCA4-463A-4BE5-AA23-DFAE383A5E87}" dt="2024-03-28T20:58:55.683" v="504" actId="21"/>
          <ac:spMkLst>
            <pc:docMk/>
            <pc:sldMk cId="1407119862" sldId="274"/>
            <ac:spMk id="14" creationId="{40A40383-C644-923E-6777-49C70753CDAC}"/>
          </ac:spMkLst>
        </pc:spChg>
        <pc:spChg chg="del">
          <ac:chgData name="Isaiah Christopher Padilla" userId="5e0c1b5f-912a-4a53-94f8-57ac8bb5df01" providerId="ADAL" clId="{5A54DCA4-463A-4BE5-AA23-DFAE383A5E87}" dt="2024-03-28T20:58:55.683" v="504" actId="21"/>
          <ac:spMkLst>
            <pc:docMk/>
            <pc:sldMk cId="1407119862" sldId="274"/>
            <ac:spMk id="15" creationId="{29A88B25-1D7D-99B1-D792-5E4A19EBC2D8}"/>
          </ac:spMkLst>
        </pc:spChg>
        <pc:spChg chg="del">
          <ac:chgData name="Isaiah Christopher Padilla" userId="5e0c1b5f-912a-4a53-94f8-57ac8bb5df01" providerId="ADAL" clId="{5A54DCA4-463A-4BE5-AA23-DFAE383A5E87}" dt="2024-03-28T20:58:55.683" v="504" actId="21"/>
          <ac:spMkLst>
            <pc:docMk/>
            <pc:sldMk cId="1407119862" sldId="274"/>
            <ac:spMk id="16" creationId="{CE490A01-1410-9C2E-D046-B532D024B04B}"/>
          </ac:spMkLst>
        </pc:spChg>
        <pc:spChg chg="del">
          <ac:chgData name="Isaiah Christopher Padilla" userId="5e0c1b5f-912a-4a53-94f8-57ac8bb5df01" providerId="ADAL" clId="{5A54DCA4-463A-4BE5-AA23-DFAE383A5E87}" dt="2024-03-28T20:58:55.683" v="504" actId="21"/>
          <ac:spMkLst>
            <pc:docMk/>
            <pc:sldMk cId="1407119862" sldId="274"/>
            <ac:spMk id="17" creationId="{F2598797-1570-EE56-9108-8D11FB55F434}"/>
          </ac:spMkLst>
        </pc:spChg>
        <pc:spChg chg="del">
          <ac:chgData name="Isaiah Christopher Padilla" userId="5e0c1b5f-912a-4a53-94f8-57ac8bb5df01" providerId="ADAL" clId="{5A54DCA4-463A-4BE5-AA23-DFAE383A5E87}" dt="2024-03-28T20:58:55.683" v="504" actId="21"/>
          <ac:spMkLst>
            <pc:docMk/>
            <pc:sldMk cId="1407119862" sldId="274"/>
            <ac:spMk id="18" creationId="{46892558-2B17-64BB-5847-64E52E00D38C}"/>
          </ac:spMkLst>
        </pc:spChg>
        <pc:spChg chg="del">
          <ac:chgData name="Isaiah Christopher Padilla" userId="5e0c1b5f-912a-4a53-94f8-57ac8bb5df01" providerId="ADAL" clId="{5A54DCA4-463A-4BE5-AA23-DFAE383A5E87}" dt="2024-03-28T20:58:55.683" v="504" actId="21"/>
          <ac:spMkLst>
            <pc:docMk/>
            <pc:sldMk cId="1407119862" sldId="274"/>
            <ac:spMk id="19" creationId="{F50B41DB-7B1B-E55C-EB2A-77BF85F43942}"/>
          </ac:spMkLst>
        </pc:spChg>
        <pc:spChg chg="del">
          <ac:chgData name="Isaiah Christopher Padilla" userId="5e0c1b5f-912a-4a53-94f8-57ac8bb5df01" providerId="ADAL" clId="{5A54DCA4-463A-4BE5-AA23-DFAE383A5E87}" dt="2024-03-28T20:58:55.683" v="504" actId="21"/>
          <ac:spMkLst>
            <pc:docMk/>
            <pc:sldMk cId="1407119862" sldId="274"/>
            <ac:spMk id="20" creationId="{B580B596-7873-6812-C39B-C2F4A33E9878}"/>
          </ac:spMkLst>
        </pc:spChg>
        <pc:picChg chg="del">
          <ac:chgData name="Isaiah Christopher Padilla" userId="5e0c1b5f-912a-4a53-94f8-57ac8bb5df01" providerId="ADAL" clId="{5A54DCA4-463A-4BE5-AA23-DFAE383A5E87}" dt="2024-03-28T20:59:02.266" v="507" actId="21"/>
          <ac:picMkLst>
            <pc:docMk/>
            <pc:sldMk cId="1407119862" sldId="274"/>
            <ac:picMk id="7" creationId="{FCE7723C-86F3-7F7F-0DB3-9DF7DBA68005}"/>
          </ac:picMkLst>
        </pc:picChg>
        <pc:picChg chg="del">
          <ac:chgData name="Isaiah Christopher Padilla" userId="5e0c1b5f-912a-4a53-94f8-57ac8bb5df01" providerId="ADAL" clId="{5A54DCA4-463A-4BE5-AA23-DFAE383A5E87}" dt="2024-03-28T20:58:55.683" v="504" actId="21"/>
          <ac:picMkLst>
            <pc:docMk/>
            <pc:sldMk cId="1407119862" sldId="274"/>
            <ac:picMk id="8" creationId="{8E44C598-F0EC-5D37-3E5D-90882C79A653}"/>
          </ac:picMkLst>
        </pc:picChg>
      </pc:sldChg>
      <pc:sldChg chg="ord">
        <pc:chgData name="Isaiah Christopher Padilla" userId="5e0c1b5f-912a-4a53-94f8-57ac8bb5df01" providerId="ADAL" clId="{5A54DCA4-463A-4BE5-AA23-DFAE383A5E87}" dt="2024-03-28T20:56:24.885" v="479"/>
        <pc:sldMkLst>
          <pc:docMk/>
          <pc:sldMk cId="2661739913" sldId="276"/>
        </pc:sldMkLst>
      </pc:sldChg>
      <pc:sldChg chg="addSp delSp modSp mod">
        <pc:chgData name="Isaiah Christopher Padilla" userId="5e0c1b5f-912a-4a53-94f8-57ac8bb5df01" providerId="ADAL" clId="{5A54DCA4-463A-4BE5-AA23-DFAE383A5E87}" dt="2024-03-28T21:17:28.302" v="759" actId="1035"/>
        <pc:sldMkLst>
          <pc:docMk/>
          <pc:sldMk cId="3513841909" sldId="277"/>
        </pc:sldMkLst>
        <pc:spChg chg="del mod">
          <ac:chgData name="Isaiah Christopher Padilla" userId="5e0c1b5f-912a-4a53-94f8-57ac8bb5df01" providerId="ADAL" clId="{5A54DCA4-463A-4BE5-AA23-DFAE383A5E87}" dt="2024-03-28T21:16:50.406" v="693" actId="478"/>
          <ac:spMkLst>
            <pc:docMk/>
            <pc:sldMk cId="3513841909" sldId="277"/>
            <ac:spMk id="2" creationId="{8553837F-84F0-BE99-A7F3-0BFA63531484}"/>
          </ac:spMkLst>
        </pc:spChg>
        <pc:spChg chg="add mod">
          <ac:chgData name="Isaiah Christopher Padilla" userId="5e0c1b5f-912a-4a53-94f8-57ac8bb5df01" providerId="ADAL" clId="{5A54DCA4-463A-4BE5-AA23-DFAE383A5E87}" dt="2024-03-28T21:04:42.585" v="565"/>
          <ac:spMkLst>
            <pc:docMk/>
            <pc:sldMk cId="3513841909" sldId="277"/>
            <ac:spMk id="5" creationId="{E77B6F7C-A9C7-4A00-90B3-AD0549B189CF}"/>
          </ac:spMkLst>
        </pc:spChg>
        <pc:spChg chg="add mod">
          <ac:chgData name="Isaiah Christopher Padilla" userId="5e0c1b5f-912a-4a53-94f8-57ac8bb5df01" providerId="ADAL" clId="{5A54DCA4-463A-4BE5-AA23-DFAE383A5E87}" dt="2024-03-28T21:16:56.294" v="711" actId="20577"/>
          <ac:spMkLst>
            <pc:docMk/>
            <pc:sldMk cId="3513841909" sldId="277"/>
            <ac:spMk id="7" creationId="{221DF2CD-1DFB-48DF-9CAE-1D11C8570108}"/>
          </ac:spMkLst>
        </pc:spChg>
        <pc:picChg chg="mod">
          <ac:chgData name="Isaiah Christopher Padilla" userId="5e0c1b5f-912a-4a53-94f8-57ac8bb5df01" providerId="ADAL" clId="{5A54DCA4-463A-4BE5-AA23-DFAE383A5E87}" dt="2024-03-28T21:17:28.302" v="759" actId="1035"/>
          <ac:picMkLst>
            <pc:docMk/>
            <pc:sldMk cId="3513841909" sldId="277"/>
            <ac:picMk id="4" creationId="{2A20A235-D58F-D607-953D-B2BCC5B34B5A}"/>
          </ac:picMkLst>
        </pc:picChg>
        <pc:picChg chg="add mod">
          <ac:chgData name="Isaiah Christopher Padilla" userId="5e0c1b5f-912a-4a53-94f8-57ac8bb5df01" providerId="ADAL" clId="{5A54DCA4-463A-4BE5-AA23-DFAE383A5E87}" dt="2024-03-28T21:04:42.585" v="565"/>
          <ac:picMkLst>
            <pc:docMk/>
            <pc:sldMk cId="3513841909" sldId="277"/>
            <ac:picMk id="6" creationId="{28DCDFFD-BFAC-43D4-ABD1-1F20C1EB9D19}"/>
          </ac:picMkLst>
        </pc:picChg>
      </pc:sldChg>
      <pc:sldChg chg="delSp del mod ord">
        <pc:chgData name="Isaiah Christopher Padilla" userId="5e0c1b5f-912a-4a53-94f8-57ac8bb5df01" providerId="ADAL" clId="{5A54DCA4-463A-4BE5-AA23-DFAE383A5E87}" dt="2024-03-28T21:00:31.270" v="531" actId="47"/>
        <pc:sldMkLst>
          <pc:docMk/>
          <pc:sldMk cId="2661765446" sldId="278"/>
        </pc:sldMkLst>
        <pc:picChg chg="del">
          <ac:chgData name="Isaiah Christopher Padilla" userId="5e0c1b5f-912a-4a53-94f8-57ac8bb5df01" providerId="ADAL" clId="{5A54DCA4-463A-4BE5-AA23-DFAE383A5E87}" dt="2024-03-28T20:59:46.057" v="517" actId="21"/>
          <ac:picMkLst>
            <pc:docMk/>
            <pc:sldMk cId="2661765446" sldId="278"/>
            <ac:picMk id="4" creationId="{2E591792-3358-ED5E-2931-5F862358B471}"/>
          </ac:picMkLst>
        </pc:picChg>
        <pc:picChg chg="del">
          <ac:chgData name="Isaiah Christopher Padilla" userId="5e0c1b5f-912a-4a53-94f8-57ac8bb5df01" providerId="ADAL" clId="{5A54DCA4-463A-4BE5-AA23-DFAE383A5E87}" dt="2024-03-28T20:59:46.057" v="517" actId="21"/>
          <ac:picMkLst>
            <pc:docMk/>
            <pc:sldMk cId="2661765446" sldId="278"/>
            <ac:picMk id="5" creationId="{3AF038CA-9966-AE63-200A-EA90C1F3CF73}"/>
          </ac:picMkLst>
        </pc:picChg>
      </pc:sldChg>
      <pc:sldChg chg="addSp delSp modSp del mod ord">
        <pc:chgData name="Isaiah Christopher Padilla" userId="5e0c1b5f-912a-4a53-94f8-57ac8bb5df01" providerId="ADAL" clId="{5A54DCA4-463A-4BE5-AA23-DFAE383A5E87}" dt="2024-03-28T20:59:39.461" v="516" actId="47"/>
        <pc:sldMkLst>
          <pc:docMk/>
          <pc:sldMk cId="1769123878" sldId="279"/>
        </pc:sldMkLst>
        <pc:spChg chg="add mod">
          <ac:chgData name="Isaiah Christopher Padilla" userId="5e0c1b5f-912a-4a53-94f8-57ac8bb5df01" providerId="ADAL" clId="{5A54DCA4-463A-4BE5-AA23-DFAE383A5E87}" dt="2024-03-28T20:59:24.166" v="511" actId="21"/>
          <ac:spMkLst>
            <pc:docMk/>
            <pc:sldMk cId="1769123878" sldId="279"/>
            <ac:spMk id="6" creationId="{743CFF3E-6BDB-4681-8EA1-C435FF75F1C5}"/>
          </ac:spMkLst>
        </pc:spChg>
        <pc:picChg chg="del">
          <ac:chgData name="Isaiah Christopher Padilla" userId="5e0c1b5f-912a-4a53-94f8-57ac8bb5df01" providerId="ADAL" clId="{5A54DCA4-463A-4BE5-AA23-DFAE383A5E87}" dt="2024-03-28T20:59:24.166" v="511" actId="21"/>
          <ac:picMkLst>
            <pc:docMk/>
            <pc:sldMk cId="1769123878" sldId="279"/>
            <ac:picMk id="4" creationId="{44F7A63F-018D-666F-CE62-D111A844E56B}"/>
          </ac:picMkLst>
        </pc:picChg>
        <pc:picChg chg="del">
          <ac:chgData name="Isaiah Christopher Padilla" userId="5e0c1b5f-912a-4a53-94f8-57ac8bb5df01" providerId="ADAL" clId="{5A54DCA4-463A-4BE5-AA23-DFAE383A5E87}" dt="2024-03-28T20:59:24.166" v="511" actId="21"/>
          <ac:picMkLst>
            <pc:docMk/>
            <pc:sldMk cId="1769123878" sldId="279"/>
            <ac:picMk id="5" creationId="{8D93FE36-D361-3D9B-781D-F2F4360F7CD9}"/>
          </ac:picMkLst>
        </pc:picChg>
      </pc:sldChg>
      <pc:sldChg chg="addSp delSp modSp mod">
        <pc:chgData name="Isaiah Christopher Padilla" userId="5e0c1b5f-912a-4a53-94f8-57ac8bb5df01" providerId="ADAL" clId="{5A54DCA4-463A-4BE5-AA23-DFAE383A5E87}" dt="2024-03-28T21:17:25.255" v="754" actId="1035"/>
        <pc:sldMkLst>
          <pc:docMk/>
          <pc:sldMk cId="3760255040" sldId="280"/>
        </pc:sldMkLst>
        <pc:spChg chg="del">
          <ac:chgData name="Isaiah Christopher Padilla" userId="5e0c1b5f-912a-4a53-94f8-57ac8bb5df01" providerId="ADAL" clId="{5A54DCA4-463A-4BE5-AA23-DFAE383A5E87}" dt="2024-03-28T21:17:08.472" v="712" actId="478"/>
          <ac:spMkLst>
            <pc:docMk/>
            <pc:sldMk cId="3760255040" sldId="280"/>
            <ac:spMk id="2" creationId="{8553837F-84F0-BE99-A7F3-0BFA63531484}"/>
          </ac:spMkLst>
        </pc:spChg>
        <pc:spChg chg="add mod">
          <ac:chgData name="Isaiah Christopher Padilla" userId="5e0c1b5f-912a-4a53-94f8-57ac8bb5df01" providerId="ADAL" clId="{5A54DCA4-463A-4BE5-AA23-DFAE383A5E87}" dt="2024-03-28T21:04:44.887" v="568" actId="1035"/>
          <ac:spMkLst>
            <pc:docMk/>
            <pc:sldMk cId="3760255040" sldId="280"/>
            <ac:spMk id="6" creationId="{A52527AF-71A3-4C32-830E-D64B0931FA8A}"/>
          </ac:spMkLst>
        </pc:spChg>
        <pc:spChg chg="add del mod">
          <ac:chgData name="Isaiah Christopher Padilla" userId="5e0c1b5f-912a-4a53-94f8-57ac8bb5df01" providerId="ADAL" clId="{5A54DCA4-463A-4BE5-AA23-DFAE383A5E87}" dt="2024-03-28T21:17:12.780" v="714" actId="478"/>
          <ac:spMkLst>
            <pc:docMk/>
            <pc:sldMk cId="3760255040" sldId="280"/>
            <ac:spMk id="8" creationId="{57104D8F-B9B3-4D7B-890B-BCAF9D9BC890}"/>
          </ac:spMkLst>
        </pc:spChg>
        <pc:spChg chg="add mod">
          <ac:chgData name="Isaiah Christopher Padilla" userId="5e0c1b5f-912a-4a53-94f8-57ac8bb5df01" providerId="ADAL" clId="{5A54DCA4-463A-4BE5-AA23-DFAE383A5E87}" dt="2024-03-28T21:17:09.025" v="713"/>
          <ac:spMkLst>
            <pc:docMk/>
            <pc:sldMk cId="3760255040" sldId="280"/>
            <ac:spMk id="9" creationId="{5BAD0E58-E748-402E-94CE-673F81192160}"/>
          </ac:spMkLst>
        </pc:spChg>
        <pc:picChg chg="mod">
          <ac:chgData name="Isaiah Christopher Padilla" userId="5e0c1b5f-912a-4a53-94f8-57ac8bb5df01" providerId="ADAL" clId="{5A54DCA4-463A-4BE5-AA23-DFAE383A5E87}" dt="2024-03-28T21:17:25.255" v="754" actId="1035"/>
          <ac:picMkLst>
            <pc:docMk/>
            <pc:sldMk cId="3760255040" sldId="280"/>
            <ac:picMk id="5" creationId="{6B80E210-B865-3FB0-5B0A-0917FF2CAFE4}"/>
          </ac:picMkLst>
        </pc:picChg>
        <pc:picChg chg="add mod">
          <ac:chgData name="Isaiah Christopher Padilla" userId="5e0c1b5f-912a-4a53-94f8-57ac8bb5df01" providerId="ADAL" clId="{5A54DCA4-463A-4BE5-AA23-DFAE383A5E87}" dt="2024-03-28T21:04:44.887" v="568" actId="1035"/>
          <ac:picMkLst>
            <pc:docMk/>
            <pc:sldMk cId="3760255040" sldId="280"/>
            <ac:picMk id="7" creationId="{254B6F85-0DBC-4405-840F-B6148B2EB5FC}"/>
          </ac:picMkLst>
        </pc:picChg>
      </pc:sldChg>
      <pc:sldChg chg="addSp delSp modSp del mod">
        <pc:chgData name="Isaiah Christopher Padilla" userId="5e0c1b5f-912a-4a53-94f8-57ac8bb5df01" providerId="ADAL" clId="{5A54DCA4-463A-4BE5-AA23-DFAE383A5E87}" dt="2024-03-28T20:55:30.181" v="431" actId="47"/>
        <pc:sldMkLst>
          <pc:docMk/>
          <pc:sldMk cId="3930933926" sldId="282"/>
        </pc:sldMkLst>
        <pc:spChg chg="add del mod">
          <ac:chgData name="Isaiah Christopher Padilla" userId="5e0c1b5f-912a-4a53-94f8-57ac8bb5df01" providerId="ADAL" clId="{5A54DCA4-463A-4BE5-AA23-DFAE383A5E87}" dt="2024-03-28T20:55:07.961" v="405" actId="478"/>
          <ac:spMkLst>
            <pc:docMk/>
            <pc:sldMk cId="3930933926" sldId="282"/>
            <ac:spMk id="6" creationId="{7FFAD8A4-BE94-4B36-B4BF-7ADAE46F02A0}"/>
          </ac:spMkLst>
        </pc:spChg>
        <pc:picChg chg="del">
          <ac:chgData name="Isaiah Christopher Padilla" userId="5e0c1b5f-912a-4a53-94f8-57ac8bb5df01" providerId="ADAL" clId="{5A54DCA4-463A-4BE5-AA23-DFAE383A5E87}" dt="2024-03-28T20:54:58.837" v="402" actId="21"/>
          <ac:picMkLst>
            <pc:docMk/>
            <pc:sldMk cId="3930933926" sldId="282"/>
            <ac:picMk id="4" creationId="{B18DB80D-F1D0-8639-FD37-F0E536E409F3}"/>
          </ac:picMkLst>
        </pc:picChg>
        <pc:picChg chg="del">
          <ac:chgData name="Isaiah Christopher Padilla" userId="5e0c1b5f-912a-4a53-94f8-57ac8bb5df01" providerId="ADAL" clId="{5A54DCA4-463A-4BE5-AA23-DFAE383A5E87}" dt="2024-03-28T20:55:09.033" v="406" actId="21"/>
          <ac:picMkLst>
            <pc:docMk/>
            <pc:sldMk cId="3930933926" sldId="282"/>
            <ac:picMk id="5" creationId="{B41FFB25-F764-1BC5-1C82-92AD884EF418}"/>
          </ac:picMkLst>
        </pc:picChg>
      </pc:sldChg>
      <pc:sldChg chg="addSp delSp modSp mod">
        <pc:chgData name="Isaiah Christopher Padilla" userId="5e0c1b5f-912a-4a53-94f8-57ac8bb5df01" providerId="ADAL" clId="{5A54DCA4-463A-4BE5-AA23-DFAE383A5E87}" dt="2024-03-29T00:27:36.645" v="762" actId="14100"/>
        <pc:sldMkLst>
          <pc:docMk/>
          <pc:sldMk cId="292183227" sldId="283"/>
        </pc:sldMkLst>
        <pc:spChg chg="add mod">
          <ac:chgData name="Isaiah Christopher Padilla" userId="5e0c1b5f-912a-4a53-94f8-57ac8bb5df01" providerId="ADAL" clId="{5A54DCA4-463A-4BE5-AA23-DFAE383A5E87}" dt="2024-03-28T21:04:36.470" v="560"/>
          <ac:spMkLst>
            <pc:docMk/>
            <pc:sldMk cId="292183227" sldId="283"/>
            <ac:spMk id="4" creationId="{B3C43C17-429C-4237-955D-FFD3F34948C3}"/>
          </ac:spMkLst>
        </pc:spChg>
        <pc:spChg chg="add mod">
          <ac:chgData name="Isaiah Christopher Padilla" userId="5e0c1b5f-912a-4a53-94f8-57ac8bb5df01" providerId="ADAL" clId="{5A54DCA4-463A-4BE5-AA23-DFAE383A5E87}" dt="2024-03-28T21:15:57.239" v="669" actId="20577"/>
          <ac:spMkLst>
            <pc:docMk/>
            <pc:sldMk cId="292183227" sldId="283"/>
            <ac:spMk id="7" creationId="{5E71A313-F36E-40B8-A90B-1538FAA36B65}"/>
          </ac:spMkLst>
        </pc:spChg>
        <pc:spChg chg="del">
          <ac:chgData name="Isaiah Christopher Padilla" userId="5e0c1b5f-912a-4a53-94f8-57ac8bb5df01" providerId="ADAL" clId="{5A54DCA4-463A-4BE5-AA23-DFAE383A5E87}" dt="2024-03-28T21:13:04.108" v="652" actId="478"/>
          <ac:spMkLst>
            <pc:docMk/>
            <pc:sldMk cId="292183227" sldId="283"/>
            <ac:spMk id="8" creationId="{A8AC8894-AE96-683D-E061-39A99B6123DF}"/>
          </ac:spMkLst>
        </pc:spChg>
        <pc:picChg chg="add mod">
          <ac:chgData name="Isaiah Christopher Padilla" userId="5e0c1b5f-912a-4a53-94f8-57ac8bb5df01" providerId="ADAL" clId="{5A54DCA4-463A-4BE5-AA23-DFAE383A5E87}" dt="2024-03-28T21:04:36.470" v="560"/>
          <ac:picMkLst>
            <pc:docMk/>
            <pc:sldMk cId="292183227" sldId="283"/>
            <ac:picMk id="5" creationId="{C669F970-58C7-40B6-A500-A109D7011B51}"/>
          </ac:picMkLst>
        </pc:picChg>
        <pc:picChg chg="mod modCrop">
          <ac:chgData name="Isaiah Christopher Padilla" userId="5e0c1b5f-912a-4a53-94f8-57ac8bb5df01" providerId="ADAL" clId="{5A54DCA4-463A-4BE5-AA23-DFAE383A5E87}" dt="2024-03-29T00:27:36.645" v="762" actId="14100"/>
          <ac:picMkLst>
            <pc:docMk/>
            <pc:sldMk cId="292183227" sldId="283"/>
            <ac:picMk id="6" creationId="{99C70A20-F2D0-918C-56B5-2E1F50085E6D}"/>
          </ac:picMkLst>
        </pc:picChg>
      </pc:sldChg>
      <pc:sldChg chg="modSp new del mod">
        <pc:chgData name="Isaiah Christopher Padilla" userId="5e0c1b5f-912a-4a53-94f8-57ac8bb5df01" providerId="ADAL" clId="{5A54DCA4-463A-4BE5-AA23-DFAE383A5E87}" dt="2024-03-28T20:48:49.890" v="52" actId="47"/>
        <pc:sldMkLst>
          <pc:docMk/>
          <pc:sldMk cId="400579074" sldId="284"/>
        </pc:sldMkLst>
        <pc:spChg chg="mod">
          <ac:chgData name="Isaiah Christopher Padilla" userId="5e0c1b5f-912a-4a53-94f8-57ac8bb5df01" providerId="ADAL" clId="{5A54DCA4-463A-4BE5-AA23-DFAE383A5E87}" dt="2024-03-28T20:46:48.073" v="50" actId="20577"/>
          <ac:spMkLst>
            <pc:docMk/>
            <pc:sldMk cId="400579074" sldId="284"/>
            <ac:spMk id="2" creationId="{C784C630-ADC9-4F4D-8CDC-F187E38BD88B}"/>
          </ac:spMkLst>
        </pc:spChg>
      </pc:sldChg>
      <pc:sldChg chg="modSp add mod modNotes modNotesTx">
        <pc:chgData name="Isaiah Christopher Padilla" userId="5e0c1b5f-912a-4a53-94f8-57ac8bb5df01" providerId="ADAL" clId="{5A54DCA4-463A-4BE5-AA23-DFAE383A5E87}" dt="2024-03-28T21:03:52.952" v="546" actId="208"/>
        <pc:sldMkLst>
          <pc:docMk/>
          <pc:sldMk cId="1257923281" sldId="302"/>
        </pc:sldMkLst>
        <pc:spChg chg="mod">
          <ac:chgData name="Isaiah Christopher Padilla" userId="5e0c1b5f-912a-4a53-94f8-57ac8bb5df01" providerId="ADAL" clId="{5A54DCA4-463A-4BE5-AA23-DFAE383A5E87}" dt="2024-03-28T20:51:07.571" v="253" actId="2711"/>
          <ac:spMkLst>
            <pc:docMk/>
            <pc:sldMk cId="1257923281" sldId="302"/>
            <ac:spMk id="2" creationId="{28C1C774-E538-4CD4-AF07-9C04357E0F25}"/>
          </ac:spMkLst>
        </pc:spChg>
        <pc:spChg chg="mod">
          <ac:chgData name="Isaiah Christopher Padilla" userId="5e0c1b5f-912a-4a53-94f8-57ac8bb5df01" providerId="ADAL" clId="{5A54DCA4-463A-4BE5-AA23-DFAE383A5E87}" dt="2024-03-28T21:03:52.952" v="546" actId="208"/>
          <ac:spMkLst>
            <pc:docMk/>
            <pc:sldMk cId="1257923281" sldId="302"/>
            <ac:spMk id="4" creationId="{BCF69E9C-1E8E-41C1-98DC-143E3C8811C4}"/>
          </ac:spMkLst>
        </pc:spChg>
        <pc:spChg chg="mod">
          <ac:chgData name="Isaiah Christopher Padilla" userId="5e0c1b5f-912a-4a53-94f8-57ac8bb5df01" providerId="ADAL" clId="{5A54DCA4-463A-4BE5-AA23-DFAE383A5E87}" dt="2024-03-28T20:49:54.771" v="209" actId="20577"/>
          <ac:spMkLst>
            <pc:docMk/>
            <pc:sldMk cId="1257923281" sldId="302"/>
            <ac:spMk id="8" creationId="{F13244D6-8EE7-40E9-A43B-184652FA08B4}"/>
          </ac:spMkLst>
        </pc:spChg>
      </pc:sldChg>
      <pc:sldChg chg="modSp add mod setBg">
        <pc:chgData name="Isaiah Christopher Padilla" userId="5e0c1b5f-912a-4a53-94f8-57ac8bb5df01" providerId="ADAL" clId="{5A54DCA4-463A-4BE5-AA23-DFAE383A5E87}" dt="2024-03-28T20:51:00.863" v="252" actId="2711"/>
        <pc:sldMkLst>
          <pc:docMk/>
          <pc:sldMk cId="2764309035" sldId="303"/>
        </pc:sldMkLst>
        <pc:spChg chg="mod">
          <ac:chgData name="Isaiah Christopher Padilla" userId="5e0c1b5f-912a-4a53-94f8-57ac8bb5df01" providerId="ADAL" clId="{5A54DCA4-463A-4BE5-AA23-DFAE383A5E87}" dt="2024-03-28T20:51:00.863" v="252" actId="2711"/>
          <ac:spMkLst>
            <pc:docMk/>
            <pc:sldMk cId="2764309035" sldId="303"/>
            <ac:spMk id="2" creationId="{00000000-0000-0000-0000-000000000000}"/>
          </ac:spMkLst>
        </pc:spChg>
      </pc:sldChg>
      <pc:sldChg chg="addSp delSp modSp add mod modNotes modNotesTx">
        <pc:chgData name="Isaiah Christopher Padilla" userId="5e0c1b5f-912a-4a53-94f8-57ac8bb5df01" providerId="ADAL" clId="{5A54DCA4-463A-4BE5-AA23-DFAE383A5E87}" dt="2024-03-28T21:03:45.099" v="544" actId="208"/>
        <pc:sldMkLst>
          <pc:docMk/>
          <pc:sldMk cId="3484992223" sldId="304"/>
        </pc:sldMkLst>
        <pc:spChg chg="mod">
          <ac:chgData name="Isaiah Christopher Padilla" userId="5e0c1b5f-912a-4a53-94f8-57ac8bb5df01" providerId="ADAL" clId="{5A54DCA4-463A-4BE5-AA23-DFAE383A5E87}" dt="2024-03-28T20:51:31.511" v="282" actId="20577"/>
          <ac:spMkLst>
            <pc:docMk/>
            <pc:sldMk cId="3484992223" sldId="304"/>
            <ac:spMk id="2" creationId="{28C1C774-E538-4CD4-AF07-9C04357E0F25}"/>
          </ac:spMkLst>
        </pc:spChg>
        <pc:spChg chg="mod">
          <ac:chgData name="Isaiah Christopher Padilla" userId="5e0c1b5f-912a-4a53-94f8-57ac8bb5df01" providerId="ADAL" clId="{5A54DCA4-463A-4BE5-AA23-DFAE383A5E87}" dt="2024-03-28T21:03:45.099" v="544" actId="208"/>
          <ac:spMkLst>
            <pc:docMk/>
            <pc:sldMk cId="3484992223" sldId="304"/>
            <ac:spMk id="4" creationId="{BCF69E9C-1E8E-41C1-98DC-143E3C8811C4}"/>
          </ac:spMkLst>
        </pc:spChg>
        <pc:spChg chg="del mod">
          <ac:chgData name="Isaiah Christopher Padilla" userId="5e0c1b5f-912a-4a53-94f8-57ac8bb5df01" providerId="ADAL" clId="{5A54DCA4-463A-4BE5-AA23-DFAE383A5E87}" dt="2024-03-28T20:54:54.542" v="399" actId="478"/>
          <ac:spMkLst>
            <pc:docMk/>
            <pc:sldMk cId="3484992223" sldId="304"/>
            <ac:spMk id="8" creationId="{F13244D6-8EE7-40E9-A43B-184652FA08B4}"/>
          </ac:spMkLst>
        </pc:spChg>
        <pc:picChg chg="del">
          <ac:chgData name="Isaiah Christopher Padilla" userId="5e0c1b5f-912a-4a53-94f8-57ac8bb5df01" providerId="ADAL" clId="{5A54DCA4-463A-4BE5-AA23-DFAE383A5E87}" dt="2024-03-28T20:54:56.089" v="401" actId="478"/>
          <ac:picMkLst>
            <pc:docMk/>
            <pc:sldMk cId="3484992223" sldId="304"/>
            <ac:picMk id="3" creationId="{6564DD53-673D-45F9-5BED-292D4EB8C613}"/>
          </ac:picMkLst>
        </pc:picChg>
        <pc:picChg chg="del">
          <ac:chgData name="Isaiah Christopher Padilla" userId="5e0c1b5f-912a-4a53-94f8-57ac8bb5df01" providerId="ADAL" clId="{5A54DCA4-463A-4BE5-AA23-DFAE383A5E87}" dt="2024-03-28T20:54:55.091" v="400" actId="478"/>
          <ac:picMkLst>
            <pc:docMk/>
            <pc:sldMk cId="3484992223" sldId="304"/>
            <ac:picMk id="5" creationId="{C41FFD7E-A813-6E03-C991-0FF099366455}"/>
          </ac:picMkLst>
        </pc:picChg>
        <pc:picChg chg="add mod">
          <ac:chgData name="Isaiah Christopher Padilla" userId="5e0c1b5f-912a-4a53-94f8-57ac8bb5df01" providerId="ADAL" clId="{5A54DCA4-463A-4BE5-AA23-DFAE383A5E87}" dt="2024-03-28T20:55:27.134" v="430" actId="1037"/>
          <ac:picMkLst>
            <pc:docMk/>
            <pc:sldMk cId="3484992223" sldId="304"/>
            <ac:picMk id="9" creationId="{F51BED9B-6AF3-422E-B609-B8FA10D1F7DD}"/>
          </ac:picMkLst>
        </pc:picChg>
        <pc:picChg chg="add mod">
          <ac:chgData name="Isaiah Christopher Padilla" userId="5e0c1b5f-912a-4a53-94f8-57ac8bb5df01" providerId="ADAL" clId="{5A54DCA4-463A-4BE5-AA23-DFAE383A5E87}" dt="2024-03-28T20:55:21.279" v="410" actId="1076"/>
          <ac:picMkLst>
            <pc:docMk/>
            <pc:sldMk cId="3484992223" sldId="304"/>
            <ac:picMk id="10" creationId="{3857F814-6479-4577-A5C5-BEEA8866815C}"/>
          </ac:picMkLst>
        </pc:picChg>
      </pc:sldChg>
      <pc:sldChg chg="new del">
        <pc:chgData name="Isaiah Christopher Padilla" userId="5e0c1b5f-912a-4a53-94f8-57ac8bb5df01" providerId="ADAL" clId="{5A54DCA4-463A-4BE5-AA23-DFAE383A5E87}" dt="2024-03-28T20:51:44.633" v="285" actId="47"/>
        <pc:sldMkLst>
          <pc:docMk/>
          <pc:sldMk cId="3998320774" sldId="305"/>
        </pc:sldMkLst>
      </pc:sldChg>
      <pc:sldChg chg="addSp delSp modSp add mod">
        <pc:chgData name="Isaiah Christopher Padilla" userId="5e0c1b5f-912a-4a53-94f8-57ac8bb5df01" providerId="ADAL" clId="{5A54DCA4-463A-4BE5-AA23-DFAE383A5E87}" dt="2024-03-28T21:03:48.495" v="545" actId="208"/>
        <pc:sldMkLst>
          <pc:docMk/>
          <pc:sldMk cId="1433298236" sldId="306"/>
        </pc:sldMkLst>
        <pc:spChg chg="mod">
          <ac:chgData name="Isaiah Christopher Padilla" userId="5e0c1b5f-912a-4a53-94f8-57ac8bb5df01" providerId="ADAL" clId="{5A54DCA4-463A-4BE5-AA23-DFAE383A5E87}" dt="2024-03-28T21:03:48.495" v="545" actId="208"/>
          <ac:spMkLst>
            <pc:docMk/>
            <pc:sldMk cId="1433298236" sldId="306"/>
            <ac:spMk id="4" creationId="{BCF69E9C-1E8E-41C1-98DC-143E3C8811C4}"/>
          </ac:spMkLst>
        </pc:spChg>
        <pc:spChg chg="mod">
          <ac:chgData name="Isaiah Christopher Padilla" userId="5e0c1b5f-912a-4a53-94f8-57ac8bb5df01" providerId="ADAL" clId="{5A54DCA4-463A-4BE5-AA23-DFAE383A5E87}" dt="2024-03-28T20:54:42.500" v="397" actId="113"/>
          <ac:spMkLst>
            <pc:docMk/>
            <pc:sldMk cId="1433298236" sldId="306"/>
            <ac:spMk id="8" creationId="{F13244D6-8EE7-40E9-A43B-184652FA08B4}"/>
          </ac:spMkLst>
        </pc:spChg>
        <pc:picChg chg="del">
          <ac:chgData name="Isaiah Christopher Padilla" userId="5e0c1b5f-912a-4a53-94f8-57ac8bb5df01" providerId="ADAL" clId="{5A54DCA4-463A-4BE5-AA23-DFAE383A5E87}" dt="2024-03-28T20:53:21.001" v="333" actId="478"/>
          <ac:picMkLst>
            <pc:docMk/>
            <pc:sldMk cId="1433298236" sldId="306"/>
            <ac:picMk id="3" creationId="{6564DD53-673D-45F9-5BED-292D4EB8C613}"/>
          </ac:picMkLst>
        </pc:picChg>
        <pc:picChg chg="del">
          <ac:chgData name="Isaiah Christopher Padilla" userId="5e0c1b5f-912a-4a53-94f8-57ac8bb5df01" providerId="ADAL" clId="{5A54DCA4-463A-4BE5-AA23-DFAE383A5E87}" dt="2024-03-28T20:53:20.663" v="332" actId="478"/>
          <ac:picMkLst>
            <pc:docMk/>
            <pc:sldMk cId="1433298236" sldId="306"/>
            <ac:picMk id="5" creationId="{C41FFD7E-A813-6E03-C991-0FF099366455}"/>
          </ac:picMkLst>
        </pc:picChg>
        <pc:picChg chg="add mod">
          <ac:chgData name="Isaiah Christopher Padilla" userId="5e0c1b5f-912a-4a53-94f8-57ac8bb5df01" providerId="ADAL" clId="{5A54DCA4-463A-4BE5-AA23-DFAE383A5E87}" dt="2024-03-28T20:53:48.533" v="336" actId="14100"/>
          <ac:picMkLst>
            <pc:docMk/>
            <pc:sldMk cId="1433298236" sldId="306"/>
            <ac:picMk id="9" creationId="{669C4DFB-F676-4C75-8562-16F0DCC7CFB9}"/>
          </ac:picMkLst>
        </pc:picChg>
        <pc:picChg chg="add mod">
          <ac:chgData name="Isaiah Christopher Padilla" userId="5e0c1b5f-912a-4a53-94f8-57ac8bb5df01" providerId="ADAL" clId="{5A54DCA4-463A-4BE5-AA23-DFAE383A5E87}" dt="2024-03-28T20:54:10.532" v="359" actId="1037"/>
          <ac:picMkLst>
            <pc:docMk/>
            <pc:sldMk cId="1433298236" sldId="306"/>
            <ac:picMk id="11" creationId="{3E22D5B6-6FEA-49C1-B0A1-55A10C3DFF00}"/>
          </ac:picMkLst>
        </pc:picChg>
      </pc:sldChg>
      <pc:sldChg chg="addSp delSp modSp add mod modNotes modNotesTx">
        <pc:chgData name="Isaiah Christopher Padilla" userId="5e0c1b5f-912a-4a53-94f8-57ac8bb5df01" providerId="ADAL" clId="{5A54DCA4-463A-4BE5-AA23-DFAE383A5E87}" dt="2024-03-28T21:03:22.844" v="542" actId="208"/>
        <pc:sldMkLst>
          <pc:docMk/>
          <pc:sldMk cId="2593411794" sldId="307"/>
        </pc:sldMkLst>
        <pc:spChg chg="mod">
          <ac:chgData name="Isaiah Christopher Padilla" userId="5e0c1b5f-912a-4a53-94f8-57ac8bb5df01" providerId="ADAL" clId="{5A54DCA4-463A-4BE5-AA23-DFAE383A5E87}" dt="2024-03-28T20:55:43.886" v="446" actId="20577"/>
          <ac:spMkLst>
            <pc:docMk/>
            <pc:sldMk cId="2593411794" sldId="307"/>
            <ac:spMk id="2" creationId="{28C1C774-E538-4CD4-AF07-9C04357E0F25}"/>
          </ac:spMkLst>
        </pc:spChg>
        <pc:spChg chg="mod">
          <ac:chgData name="Isaiah Christopher Padilla" userId="5e0c1b5f-912a-4a53-94f8-57ac8bb5df01" providerId="ADAL" clId="{5A54DCA4-463A-4BE5-AA23-DFAE383A5E87}" dt="2024-03-28T21:03:22.844" v="542" actId="208"/>
          <ac:spMkLst>
            <pc:docMk/>
            <pc:sldMk cId="2593411794" sldId="307"/>
            <ac:spMk id="4" creationId="{BCF69E9C-1E8E-41C1-98DC-143E3C8811C4}"/>
          </ac:spMkLst>
        </pc:spChg>
        <pc:picChg chg="add mod">
          <ac:chgData name="Isaiah Christopher Padilla" userId="5e0c1b5f-912a-4a53-94f8-57ac8bb5df01" providerId="ADAL" clId="{5A54DCA4-463A-4BE5-AA23-DFAE383A5E87}" dt="2024-03-28T20:58:08.254" v="497" actId="1076"/>
          <ac:picMkLst>
            <pc:docMk/>
            <pc:sldMk cId="2593411794" sldId="307"/>
            <ac:picMk id="7" creationId="{AAC263D5-C2D2-4310-BCC0-25D6444B251A}"/>
          </ac:picMkLst>
        </pc:picChg>
        <pc:picChg chg="add mod">
          <ac:chgData name="Isaiah Christopher Padilla" userId="5e0c1b5f-912a-4a53-94f8-57ac8bb5df01" providerId="ADAL" clId="{5A54DCA4-463A-4BE5-AA23-DFAE383A5E87}" dt="2024-03-28T20:58:15.886" v="502" actId="1076"/>
          <ac:picMkLst>
            <pc:docMk/>
            <pc:sldMk cId="2593411794" sldId="307"/>
            <ac:picMk id="8" creationId="{8C1325D1-BED1-4C41-B3B8-1BD4A71E6832}"/>
          </ac:picMkLst>
        </pc:picChg>
        <pc:picChg chg="del">
          <ac:chgData name="Isaiah Christopher Padilla" userId="5e0c1b5f-912a-4a53-94f8-57ac8bb5df01" providerId="ADAL" clId="{5A54DCA4-463A-4BE5-AA23-DFAE383A5E87}" dt="2024-03-28T20:55:40.487" v="439" actId="478"/>
          <ac:picMkLst>
            <pc:docMk/>
            <pc:sldMk cId="2593411794" sldId="307"/>
            <ac:picMk id="9" creationId="{F51BED9B-6AF3-422E-B609-B8FA10D1F7DD}"/>
          </ac:picMkLst>
        </pc:picChg>
        <pc:picChg chg="del">
          <ac:chgData name="Isaiah Christopher Padilla" userId="5e0c1b5f-912a-4a53-94f8-57ac8bb5df01" providerId="ADAL" clId="{5A54DCA4-463A-4BE5-AA23-DFAE383A5E87}" dt="2024-03-28T20:55:41.031" v="440" actId="478"/>
          <ac:picMkLst>
            <pc:docMk/>
            <pc:sldMk cId="2593411794" sldId="307"/>
            <ac:picMk id="10" creationId="{3857F814-6479-4577-A5C5-BEEA8866815C}"/>
          </ac:picMkLst>
        </pc:picChg>
      </pc:sldChg>
      <pc:sldChg chg="modSp add mod modNotesTx">
        <pc:chgData name="Isaiah Christopher Padilla" userId="5e0c1b5f-912a-4a53-94f8-57ac8bb5df01" providerId="ADAL" clId="{5A54DCA4-463A-4BE5-AA23-DFAE383A5E87}" dt="2024-03-28T21:03:18.993" v="541" actId="208"/>
        <pc:sldMkLst>
          <pc:docMk/>
          <pc:sldMk cId="2465652587" sldId="308"/>
        </pc:sldMkLst>
        <pc:spChg chg="mod">
          <ac:chgData name="Isaiah Christopher Padilla" userId="5e0c1b5f-912a-4a53-94f8-57ac8bb5df01" providerId="ADAL" clId="{5A54DCA4-463A-4BE5-AA23-DFAE383A5E87}" dt="2024-03-28T20:56:04.733" v="467" actId="20577"/>
          <ac:spMkLst>
            <pc:docMk/>
            <pc:sldMk cId="2465652587" sldId="308"/>
            <ac:spMk id="2" creationId="{28C1C774-E538-4CD4-AF07-9C04357E0F25}"/>
          </ac:spMkLst>
        </pc:spChg>
        <pc:spChg chg="mod">
          <ac:chgData name="Isaiah Christopher Padilla" userId="5e0c1b5f-912a-4a53-94f8-57ac8bb5df01" providerId="ADAL" clId="{5A54DCA4-463A-4BE5-AA23-DFAE383A5E87}" dt="2024-03-28T21:03:18.993" v="541" actId="208"/>
          <ac:spMkLst>
            <pc:docMk/>
            <pc:sldMk cId="2465652587" sldId="308"/>
            <ac:spMk id="4" creationId="{BCF69E9C-1E8E-41C1-98DC-143E3C8811C4}"/>
          </ac:spMkLst>
        </pc:spChg>
      </pc:sldChg>
      <pc:sldChg chg="addSp modSp add mod modNotes modNotesTx">
        <pc:chgData name="Isaiah Christopher Padilla" userId="5e0c1b5f-912a-4a53-94f8-57ac8bb5df01" providerId="ADAL" clId="{5A54DCA4-463A-4BE5-AA23-DFAE383A5E87}" dt="2024-03-28T21:03:11.402" v="540" actId="208"/>
        <pc:sldMkLst>
          <pc:docMk/>
          <pc:sldMk cId="3528321479" sldId="309"/>
        </pc:sldMkLst>
        <pc:spChg chg="mod">
          <ac:chgData name="Isaiah Christopher Padilla" userId="5e0c1b5f-912a-4a53-94f8-57ac8bb5df01" providerId="ADAL" clId="{5A54DCA4-463A-4BE5-AA23-DFAE383A5E87}" dt="2024-03-28T20:56:00.697" v="463" actId="20577"/>
          <ac:spMkLst>
            <pc:docMk/>
            <pc:sldMk cId="3528321479" sldId="309"/>
            <ac:spMk id="2" creationId="{28C1C774-E538-4CD4-AF07-9C04357E0F25}"/>
          </ac:spMkLst>
        </pc:spChg>
        <pc:spChg chg="mod">
          <ac:chgData name="Isaiah Christopher Padilla" userId="5e0c1b5f-912a-4a53-94f8-57ac8bb5df01" providerId="ADAL" clId="{5A54DCA4-463A-4BE5-AA23-DFAE383A5E87}" dt="2024-03-28T21:03:11.402" v="540" actId="208"/>
          <ac:spMkLst>
            <pc:docMk/>
            <pc:sldMk cId="3528321479" sldId="309"/>
            <ac:spMk id="4" creationId="{BCF69E9C-1E8E-41C1-98DC-143E3C8811C4}"/>
          </ac:spMkLst>
        </pc:spChg>
        <pc:spChg chg="add mod">
          <ac:chgData name="Isaiah Christopher Padilla" userId="5e0c1b5f-912a-4a53-94f8-57ac8bb5df01" providerId="ADAL" clId="{5A54DCA4-463A-4BE5-AA23-DFAE383A5E87}" dt="2024-03-28T20:59:00.283" v="506" actId="1076"/>
          <ac:spMkLst>
            <pc:docMk/>
            <pc:sldMk cId="3528321479" sldId="309"/>
            <ac:spMk id="7" creationId="{75C4DE97-CEA2-4956-91E0-79D0F6C07D69}"/>
          </ac:spMkLst>
        </pc:spChg>
        <pc:spChg chg="add mod">
          <ac:chgData name="Isaiah Christopher Padilla" userId="5e0c1b5f-912a-4a53-94f8-57ac8bb5df01" providerId="ADAL" clId="{5A54DCA4-463A-4BE5-AA23-DFAE383A5E87}" dt="2024-03-28T20:59:00.283" v="506" actId="1076"/>
          <ac:spMkLst>
            <pc:docMk/>
            <pc:sldMk cId="3528321479" sldId="309"/>
            <ac:spMk id="8" creationId="{B7F1A413-C704-40BE-B0D9-0A7C16411C53}"/>
          </ac:spMkLst>
        </pc:spChg>
        <pc:spChg chg="add mod">
          <ac:chgData name="Isaiah Christopher Padilla" userId="5e0c1b5f-912a-4a53-94f8-57ac8bb5df01" providerId="ADAL" clId="{5A54DCA4-463A-4BE5-AA23-DFAE383A5E87}" dt="2024-03-28T20:59:00.283" v="506" actId="1076"/>
          <ac:spMkLst>
            <pc:docMk/>
            <pc:sldMk cId="3528321479" sldId="309"/>
            <ac:spMk id="9" creationId="{8BEC0486-682C-4762-90D4-59F1D5E08AE0}"/>
          </ac:spMkLst>
        </pc:spChg>
        <pc:spChg chg="add mod">
          <ac:chgData name="Isaiah Christopher Padilla" userId="5e0c1b5f-912a-4a53-94f8-57ac8bb5df01" providerId="ADAL" clId="{5A54DCA4-463A-4BE5-AA23-DFAE383A5E87}" dt="2024-03-28T20:59:00.283" v="506" actId="1076"/>
          <ac:spMkLst>
            <pc:docMk/>
            <pc:sldMk cId="3528321479" sldId="309"/>
            <ac:spMk id="10" creationId="{A0710208-6833-44D7-88B4-453F3FB7CE0F}"/>
          </ac:spMkLst>
        </pc:spChg>
        <pc:spChg chg="add mod">
          <ac:chgData name="Isaiah Christopher Padilla" userId="5e0c1b5f-912a-4a53-94f8-57ac8bb5df01" providerId="ADAL" clId="{5A54DCA4-463A-4BE5-AA23-DFAE383A5E87}" dt="2024-03-28T20:59:00.283" v="506" actId="1076"/>
          <ac:spMkLst>
            <pc:docMk/>
            <pc:sldMk cId="3528321479" sldId="309"/>
            <ac:spMk id="11" creationId="{10B866CC-1D0A-4ABA-B32E-0842CA0E9113}"/>
          </ac:spMkLst>
        </pc:spChg>
        <pc:spChg chg="add mod">
          <ac:chgData name="Isaiah Christopher Padilla" userId="5e0c1b5f-912a-4a53-94f8-57ac8bb5df01" providerId="ADAL" clId="{5A54DCA4-463A-4BE5-AA23-DFAE383A5E87}" dt="2024-03-28T20:59:00.283" v="506" actId="1076"/>
          <ac:spMkLst>
            <pc:docMk/>
            <pc:sldMk cId="3528321479" sldId="309"/>
            <ac:spMk id="12" creationId="{6B437B9B-7388-43D2-B8E1-8991E4E8C1FE}"/>
          </ac:spMkLst>
        </pc:spChg>
        <pc:spChg chg="add mod">
          <ac:chgData name="Isaiah Christopher Padilla" userId="5e0c1b5f-912a-4a53-94f8-57ac8bb5df01" providerId="ADAL" clId="{5A54DCA4-463A-4BE5-AA23-DFAE383A5E87}" dt="2024-03-28T20:59:00.283" v="506" actId="1076"/>
          <ac:spMkLst>
            <pc:docMk/>
            <pc:sldMk cId="3528321479" sldId="309"/>
            <ac:spMk id="13" creationId="{A8985FFA-6182-487F-87F9-7533EBBBC49D}"/>
          </ac:spMkLst>
        </pc:spChg>
        <pc:spChg chg="add mod">
          <ac:chgData name="Isaiah Christopher Padilla" userId="5e0c1b5f-912a-4a53-94f8-57ac8bb5df01" providerId="ADAL" clId="{5A54DCA4-463A-4BE5-AA23-DFAE383A5E87}" dt="2024-03-28T20:59:00.283" v="506" actId="1076"/>
          <ac:spMkLst>
            <pc:docMk/>
            <pc:sldMk cId="3528321479" sldId="309"/>
            <ac:spMk id="14" creationId="{5476F482-1B7A-401B-B582-A1FAFAA6070A}"/>
          </ac:spMkLst>
        </pc:spChg>
        <pc:spChg chg="add mod">
          <ac:chgData name="Isaiah Christopher Padilla" userId="5e0c1b5f-912a-4a53-94f8-57ac8bb5df01" providerId="ADAL" clId="{5A54DCA4-463A-4BE5-AA23-DFAE383A5E87}" dt="2024-03-28T20:59:00.283" v="506" actId="1076"/>
          <ac:spMkLst>
            <pc:docMk/>
            <pc:sldMk cId="3528321479" sldId="309"/>
            <ac:spMk id="15" creationId="{A398F8A9-A9C3-43DD-AB7F-E15AACFA3EAC}"/>
          </ac:spMkLst>
        </pc:spChg>
        <pc:spChg chg="add mod">
          <ac:chgData name="Isaiah Christopher Padilla" userId="5e0c1b5f-912a-4a53-94f8-57ac8bb5df01" providerId="ADAL" clId="{5A54DCA4-463A-4BE5-AA23-DFAE383A5E87}" dt="2024-03-28T20:59:00.283" v="506" actId="1076"/>
          <ac:spMkLst>
            <pc:docMk/>
            <pc:sldMk cId="3528321479" sldId="309"/>
            <ac:spMk id="16" creationId="{C9A7BC14-D9AC-435E-ADD4-1AEAC90B6D5B}"/>
          </ac:spMkLst>
        </pc:spChg>
        <pc:spChg chg="add mod">
          <ac:chgData name="Isaiah Christopher Padilla" userId="5e0c1b5f-912a-4a53-94f8-57ac8bb5df01" providerId="ADAL" clId="{5A54DCA4-463A-4BE5-AA23-DFAE383A5E87}" dt="2024-03-28T20:59:00.283" v="506" actId="1076"/>
          <ac:spMkLst>
            <pc:docMk/>
            <pc:sldMk cId="3528321479" sldId="309"/>
            <ac:spMk id="17" creationId="{7AA6C453-BF09-4A0F-BEF4-8C8A5753BE52}"/>
          </ac:spMkLst>
        </pc:spChg>
        <pc:spChg chg="add mod">
          <ac:chgData name="Isaiah Christopher Padilla" userId="5e0c1b5f-912a-4a53-94f8-57ac8bb5df01" providerId="ADAL" clId="{5A54DCA4-463A-4BE5-AA23-DFAE383A5E87}" dt="2024-03-28T20:59:00.283" v="506" actId="1076"/>
          <ac:spMkLst>
            <pc:docMk/>
            <pc:sldMk cId="3528321479" sldId="309"/>
            <ac:spMk id="18" creationId="{F59E8A0D-BB97-4C17-B34B-151A8BA55547}"/>
          </ac:spMkLst>
        </pc:spChg>
        <pc:picChg chg="add mod">
          <ac:chgData name="Isaiah Christopher Padilla" userId="5e0c1b5f-912a-4a53-94f8-57ac8bb5df01" providerId="ADAL" clId="{5A54DCA4-463A-4BE5-AA23-DFAE383A5E87}" dt="2024-03-28T20:59:00.283" v="506" actId="1076"/>
          <ac:picMkLst>
            <pc:docMk/>
            <pc:sldMk cId="3528321479" sldId="309"/>
            <ac:picMk id="5" creationId="{59B7DEBB-ECE0-48C9-B4EA-C604F462AD41}"/>
          </ac:picMkLst>
        </pc:picChg>
        <pc:picChg chg="add mod">
          <ac:chgData name="Isaiah Christopher Padilla" userId="5e0c1b5f-912a-4a53-94f8-57ac8bb5df01" providerId="ADAL" clId="{5A54DCA4-463A-4BE5-AA23-DFAE383A5E87}" dt="2024-03-28T20:59:08.720" v="509" actId="1076"/>
          <ac:picMkLst>
            <pc:docMk/>
            <pc:sldMk cId="3528321479" sldId="309"/>
            <ac:picMk id="19" creationId="{6ECB8F2A-4F9F-46B2-BAD1-4BEEFCFBFEDE}"/>
          </ac:picMkLst>
        </pc:picChg>
      </pc:sldChg>
      <pc:sldChg chg="addSp modSp add mod modNotes modNotesTx">
        <pc:chgData name="Isaiah Christopher Padilla" userId="5e0c1b5f-912a-4a53-94f8-57ac8bb5df01" providerId="ADAL" clId="{5A54DCA4-463A-4BE5-AA23-DFAE383A5E87}" dt="2024-03-28T21:03:07.845" v="539" actId="208"/>
        <pc:sldMkLst>
          <pc:docMk/>
          <pc:sldMk cId="4083469944" sldId="310"/>
        </pc:sldMkLst>
        <pc:spChg chg="mod">
          <ac:chgData name="Isaiah Christopher Padilla" userId="5e0c1b5f-912a-4a53-94f8-57ac8bb5df01" providerId="ADAL" clId="{5A54DCA4-463A-4BE5-AA23-DFAE383A5E87}" dt="2024-03-28T20:55:57.482" v="461" actId="20577"/>
          <ac:spMkLst>
            <pc:docMk/>
            <pc:sldMk cId="4083469944" sldId="310"/>
            <ac:spMk id="2" creationId="{28C1C774-E538-4CD4-AF07-9C04357E0F25}"/>
          </ac:spMkLst>
        </pc:spChg>
        <pc:spChg chg="mod">
          <ac:chgData name="Isaiah Christopher Padilla" userId="5e0c1b5f-912a-4a53-94f8-57ac8bb5df01" providerId="ADAL" clId="{5A54DCA4-463A-4BE5-AA23-DFAE383A5E87}" dt="2024-03-28T21:03:07.845" v="539" actId="208"/>
          <ac:spMkLst>
            <pc:docMk/>
            <pc:sldMk cId="4083469944" sldId="310"/>
            <ac:spMk id="4" creationId="{BCF69E9C-1E8E-41C1-98DC-143E3C8811C4}"/>
          </ac:spMkLst>
        </pc:spChg>
        <pc:picChg chg="add mod">
          <ac:chgData name="Isaiah Christopher Padilla" userId="5e0c1b5f-912a-4a53-94f8-57ac8bb5df01" providerId="ADAL" clId="{5A54DCA4-463A-4BE5-AA23-DFAE383A5E87}" dt="2024-03-28T21:00:01.090" v="522" actId="1076"/>
          <ac:picMkLst>
            <pc:docMk/>
            <pc:sldMk cId="4083469944" sldId="310"/>
            <ac:picMk id="5" creationId="{CB8757E9-8ABF-45C7-9A04-F9DCEA1FD5A1}"/>
          </ac:picMkLst>
        </pc:picChg>
        <pc:picChg chg="add mod">
          <ac:chgData name="Isaiah Christopher Padilla" userId="5e0c1b5f-912a-4a53-94f8-57ac8bb5df01" providerId="ADAL" clId="{5A54DCA4-463A-4BE5-AA23-DFAE383A5E87}" dt="2024-03-28T20:59:58.726" v="521" actId="1076"/>
          <ac:picMkLst>
            <pc:docMk/>
            <pc:sldMk cId="4083469944" sldId="310"/>
            <ac:picMk id="7" creationId="{067C5C72-4552-48A2-8F4E-CB2FB29CABF2}"/>
          </ac:picMkLst>
        </pc:picChg>
      </pc:sldChg>
      <pc:sldChg chg="addSp modSp add mod modNotes modNotesTx">
        <pc:chgData name="Isaiah Christopher Padilla" userId="5e0c1b5f-912a-4a53-94f8-57ac8bb5df01" providerId="ADAL" clId="{5A54DCA4-463A-4BE5-AA23-DFAE383A5E87}" dt="2024-03-28T21:02:58.177" v="538" actId="208"/>
        <pc:sldMkLst>
          <pc:docMk/>
          <pc:sldMk cId="3809333022" sldId="311"/>
        </pc:sldMkLst>
        <pc:spChg chg="mod">
          <ac:chgData name="Isaiah Christopher Padilla" userId="5e0c1b5f-912a-4a53-94f8-57ac8bb5df01" providerId="ADAL" clId="{5A54DCA4-463A-4BE5-AA23-DFAE383A5E87}" dt="2024-03-28T20:55:54.663" v="459" actId="20577"/>
          <ac:spMkLst>
            <pc:docMk/>
            <pc:sldMk cId="3809333022" sldId="311"/>
            <ac:spMk id="2" creationId="{28C1C774-E538-4CD4-AF07-9C04357E0F25}"/>
          </ac:spMkLst>
        </pc:spChg>
        <pc:spChg chg="mod">
          <ac:chgData name="Isaiah Christopher Padilla" userId="5e0c1b5f-912a-4a53-94f8-57ac8bb5df01" providerId="ADAL" clId="{5A54DCA4-463A-4BE5-AA23-DFAE383A5E87}" dt="2024-03-28T21:02:58.177" v="538" actId="208"/>
          <ac:spMkLst>
            <pc:docMk/>
            <pc:sldMk cId="3809333022" sldId="311"/>
            <ac:spMk id="4" creationId="{BCF69E9C-1E8E-41C1-98DC-143E3C8811C4}"/>
          </ac:spMkLst>
        </pc:spChg>
        <pc:picChg chg="add mod">
          <ac:chgData name="Isaiah Christopher Padilla" userId="5e0c1b5f-912a-4a53-94f8-57ac8bb5df01" providerId="ADAL" clId="{5A54DCA4-463A-4BE5-AA23-DFAE383A5E87}" dt="2024-03-28T21:00:26.784" v="530" actId="14100"/>
          <ac:picMkLst>
            <pc:docMk/>
            <pc:sldMk cId="3809333022" sldId="311"/>
            <ac:picMk id="5" creationId="{77F1CE10-16A7-4CC8-964D-48F227757A20}"/>
          </ac:picMkLst>
        </pc:picChg>
        <pc:picChg chg="add mod">
          <ac:chgData name="Isaiah Christopher Padilla" userId="5e0c1b5f-912a-4a53-94f8-57ac8bb5df01" providerId="ADAL" clId="{5A54DCA4-463A-4BE5-AA23-DFAE383A5E87}" dt="2024-03-28T21:00:19.157" v="527" actId="14100"/>
          <ac:picMkLst>
            <pc:docMk/>
            <pc:sldMk cId="3809333022" sldId="311"/>
            <ac:picMk id="7" creationId="{F73B2F13-8889-4267-9375-381606D20E06}"/>
          </ac:picMkLst>
        </pc:picChg>
      </pc:sldChg>
      <pc:sldChg chg="addSp modSp add mod modNotes modNotesTx">
        <pc:chgData name="Isaiah Christopher Padilla" userId="5e0c1b5f-912a-4a53-94f8-57ac8bb5df01" providerId="ADAL" clId="{5A54DCA4-463A-4BE5-AA23-DFAE383A5E87}" dt="2024-03-28T21:04:18.478" v="549" actId="1076"/>
        <pc:sldMkLst>
          <pc:docMk/>
          <pc:sldMk cId="3853461610" sldId="312"/>
        </pc:sldMkLst>
        <pc:spChg chg="mod">
          <ac:chgData name="Isaiah Christopher Padilla" userId="5e0c1b5f-912a-4a53-94f8-57ac8bb5df01" providerId="ADAL" clId="{5A54DCA4-463A-4BE5-AA23-DFAE383A5E87}" dt="2024-03-28T20:55:51.434" v="455" actId="20577"/>
          <ac:spMkLst>
            <pc:docMk/>
            <pc:sldMk cId="3853461610" sldId="312"/>
            <ac:spMk id="2" creationId="{28C1C774-E538-4CD4-AF07-9C04357E0F25}"/>
          </ac:spMkLst>
        </pc:spChg>
        <pc:spChg chg="mod">
          <ac:chgData name="Isaiah Christopher Padilla" userId="5e0c1b5f-912a-4a53-94f8-57ac8bb5df01" providerId="ADAL" clId="{5A54DCA4-463A-4BE5-AA23-DFAE383A5E87}" dt="2024-03-28T21:04:12.745" v="548" actId="1076"/>
          <ac:spMkLst>
            <pc:docMk/>
            <pc:sldMk cId="3853461610" sldId="312"/>
            <ac:spMk id="4" creationId="{BCF69E9C-1E8E-41C1-98DC-143E3C8811C4}"/>
          </ac:spMkLst>
        </pc:spChg>
        <pc:picChg chg="add mod">
          <ac:chgData name="Isaiah Christopher Padilla" userId="5e0c1b5f-912a-4a53-94f8-57ac8bb5df01" providerId="ADAL" clId="{5A54DCA4-463A-4BE5-AA23-DFAE383A5E87}" dt="2024-03-28T21:01:59.623" v="535" actId="14100"/>
          <ac:picMkLst>
            <pc:docMk/>
            <pc:sldMk cId="3853461610" sldId="312"/>
            <ac:picMk id="5" creationId="{571ED2E2-BD4B-4947-AF0F-88E55DCF9265}"/>
          </ac:picMkLst>
        </pc:picChg>
        <pc:picChg chg="mod">
          <ac:chgData name="Isaiah Christopher Padilla" userId="5e0c1b5f-912a-4a53-94f8-57ac8bb5df01" providerId="ADAL" clId="{5A54DCA4-463A-4BE5-AA23-DFAE383A5E87}" dt="2024-03-28T21:04:18.478" v="549" actId="1076"/>
          <ac:picMkLst>
            <pc:docMk/>
            <pc:sldMk cId="3853461610" sldId="312"/>
            <ac:picMk id="6" creationId="{A7E195C0-D440-4A2B-9841-8863B349C33B}"/>
          </ac:picMkLst>
        </pc:picChg>
        <pc:picChg chg="add mod">
          <ac:chgData name="Isaiah Christopher Padilla" userId="5e0c1b5f-912a-4a53-94f8-57ac8bb5df01" providerId="ADAL" clId="{5A54DCA4-463A-4BE5-AA23-DFAE383A5E87}" dt="2024-03-28T21:01:59.623" v="535" actId="14100"/>
          <ac:picMkLst>
            <pc:docMk/>
            <pc:sldMk cId="3853461610" sldId="312"/>
            <ac:picMk id="7" creationId="{1F3D31C9-7BC9-4E14-8D57-215672295E22}"/>
          </ac:picMkLst>
        </pc:picChg>
      </pc:sldChg>
    </pc:docChg>
  </pc:docChgLst>
  <pc:docChgLst>
    <pc:chgData name="Russel Thomas Stringham" userId="S::rts97@nau.edu::08e9cd47-1db5-4ee4-ae24-d30a6709bd9e" providerId="AD" clId="Web-{1FADA87E-ACC7-4748-845C-1DFF4122A61F}"/>
    <pc:docChg chg="addSld modSld">
      <pc:chgData name="Russel Thomas Stringham" userId="S::rts97@nau.edu::08e9cd47-1db5-4ee4-ae24-d30a6709bd9e" providerId="AD" clId="Web-{1FADA87E-ACC7-4748-845C-1DFF4122A61F}" dt="2024-02-06T20:39:51.258" v="136" actId="1076"/>
      <pc:docMkLst>
        <pc:docMk/>
      </pc:docMkLst>
      <pc:sldChg chg="addSp delSp modSp add replId">
        <pc:chgData name="Russel Thomas Stringham" userId="S::rts97@nau.edu::08e9cd47-1db5-4ee4-ae24-d30a6709bd9e" providerId="AD" clId="Web-{1FADA87E-ACC7-4748-845C-1DFF4122A61F}" dt="2024-02-06T20:39:51.258" v="136" actId="1076"/>
        <pc:sldMkLst>
          <pc:docMk/>
          <pc:sldMk cId="1407119862" sldId="274"/>
        </pc:sldMkLst>
        <pc:spChg chg="mod">
          <ac:chgData name="Russel Thomas Stringham" userId="S::rts97@nau.edu::08e9cd47-1db5-4ee4-ae24-d30a6709bd9e" providerId="AD" clId="Web-{1FADA87E-ACC7-4748-845C-1DFF4122A61F}" dt="2024-02-06T20:15:30.555" v="1" actId="20577"/>
          <ac:spMkLst>
            <pc:docMk/>
            <pc:sldMk cId="1407119862" sldId="274"/>
            <ac:spMk id="2" creationId="{F03DF3F8-F6D1-F25A-D779-6E315FA1C0BC}"/>
          </ac:spMkLst>
        </pc:spChg>
        <pc:spChg chg="add del mod">
          <ac:chgData name="Russel Thomas Stringham" userId="S::rts97@nau.edu::08e9cd47-1db5-4ee4-ae24-d30a6709bd9e" providerId="AD" clId="Web-{1FADA87E-ACC7-4748-845C-1DFF4122A61F}" dt="2024-02-06T20:16:33.279" v="4"/>
          <ac:spMkLst>
            <pc:docMk/>
            <pc:sldMk cId="1407119862" sldId="274"/>
            <ac:spMk id="6" creationId="{F0B6DC92-1F0A-BF10-8B32-9B124507AEA7}"/>
          </ac:spMkLst>
        </pc:spChg>
        <pc:spChg chg="add mod">
          <ac:chgData name="Russel Thomas Stringham" userId="S::rts97@nau.edu::08e9cd47-1db5-4ee4-ae24-d30a6709bd9e" providerId="AD" clId="Web-{1FADA87E-ACC7-4748-845C-1DFF4122A61F}" dt="2024-02-06T20:38:47.488" v="111" actId="1076"/>
          <ac:spMkLst>
            <pc:docMk/>
            <pc:sldMk cId="1407119862" sldId="274"/>
            <ac:spMk id="9" creationId="{1FD7F966-8DBC-91FB-62B1-6BDBB9CB6678}"/>
          </ac:spMkLst>
        </pc:spChg>
        <pc:spChg chg="add mod">
          <ac:chgData name="Russel Thomas Stringham" userId="S::rts97@nau.edu::08e9cd47-1db5-4ee4-ae24-d30a6709bd9e" providerId="AD" clId="Web-{1FADA87E-ACC7-4748-845C-1DFF4122A61F}" dt="2024-02-06T20:37:14.512" v="47" actId="1076"/>
          <ac:spMkLst>
            <pc:docMk/>
            <pc:sldMk cId="1407119862" sldId="274"/>
            <ac:spMk id="10" creationId="{6DA4C84B-0029-E04C-ABED-813921AA124F}"/>
          </ac:spMkLst>
        </pc:spChg>
        <pc:spChg chg="add mod">
          <ac:chgData name="Russel Thomas Stringham" userId="S::rts97@nau.edu::08e9cd47-1db5-4ee4-ae24-d30a6709bd9e" providerId="AD" clId="Web-{1FADA87E-ACC7-4748-845C-1DFF4122A61F}" dt="2024-02-06T20:39:17.506" v="124" actId="1076"/>
          <ac:spMkLst>
            <pc:docMk/>
            <pc:sldMk cId="1407119862" sldId="274"/>
            <ac:spMk id="11" creationId="{2437F014-077C-E1BA-D543-4A2F7864C2D3}"/>
          </ac:spMkLst>
        </pc:spChg>
        <pc:spChg chg="add mod">
          <ac:chgData name="Russel Thomas Stringham" userId="S::rts97@nau.edu::08e9cd47-1db5-4ee4-ae24-d30a6709bd9e" providerId="AD" clId="Web-{1FADA87E-ACC7-4748-845C-1DFF4122A61F}" dt="2024-02-06T20:38:08.298" v="102" actId="1076"/>
          <ac:spMkLst>
            <pc:docMk/>
            <pc:sldMk cId="1407119862" sldId="274"/>
            <ac:spMk id="12" creationId="{1D48B95C-A3D5-F2CA-910F-139A542840DD}"/>
          </ac:spMkLst>
        </pc:spChg>
        <pc:spChg chg="add mod">
          <ac:chgData name="Russel Thomas Stringham" userId="S::rts97@nau.edu::08e9cd47-1db5-4ee4-ae24-d30a6709bd9e" providerId="AD" clId="Web-{1FADA87E-ACC7-4748-845C-1DFF4122A61F}" dt="2024-02-06T20:39:48.243" v="135" actId="1076"/>
          <ac:spMkLst>
            <pc:docMk/>
            <pc:sldMk cId="1407119862" sldId="274"/>
            <ac:spMk id="13" creationId="{8969B7CB-C421-6022-176F-BE49C9F300C4}"/>
          </ac:spMkLst>
        </pc:spChg>
        <pc:spChg chg="add mod">
          <ac:chgData name="Russel Thomas Stringham" userId="S::rts97@nau.edu::08e9cd47-1db5-4ee4-ae24-d30a6709bd9e" providerId="AD" clId="Web-{1FADA87E-ACC7-4748-845C-1DFF4122A61F}" dt="2024-02-06T20:39:38.289" v="131" actId="1076"/>
          <ac:spMkLst>
            <pc:docMk/>
            <pc:sldMk cId="1407119862" sldId="274"/>
            <ac:spMk id="14" creationId="{40A40383-C644-923E-6777-49C70753CDAC}"/>
          </ac:spMkLst>
        </pc:spChg>
        <pc:spChg chg="add mod">
          <ac:chgData name="Russel Thomas Stringham" userId="S::rts97@nau.edu::08e9cd47-1db5-4ee4-ae24-d30a6709bd9e" providerId="AD" clId="Web-{1FADA87E-ACC7-4748-845C-1DFF4122A61F}" dt="2024-02-06T20:38:45.082" v="110" actId="1076"/>
          <ac:spMkLst>
            <pc:docMk/>
            <pc:sldMk cId="1407119862" sldId="274"/>
            <ac:spMk id="15" creationId="{29A88B25-1D7D-99B1-D792-5E4A19EBC2D8}"/>
          </ac:spMkLst>
        </pc:spChg>
        <pc:spChg chg="add mod">
          <ac:chgData name="Russel Thomas Stringham" userId="S::rts97@nau.edu::08e9cd47-1db5-4ee4-ae24-d30a6709bd9e" providerId="AD" clId="Web-{1FADA87E-ACC7-4748-845C-1DFF4122A61F}" dt="2024-02-06T20:38:58.223" v="114" actId="688"/>
          <ac:spMkLst>
            <pc:docMk/>
            <pc:sldMk cId="1407119862" sldId="274"/>
            <ac:spMk id="16" creationId="{CE490A01-1410-9C2E-D046-B532D024B04B}"/>
          </ac:spMkLst>
        </pc:spChg>
        <pc:spChg chg="add mod">
          <ac:chgData name="Russel Thomas Stringham" userId="S::rts97@nau.edu::08e9cd47-1db5-4ee4-ae24-d30a6709bd9e" providerId="AD" clId="Web-{1FADA87E-ACC7-4748-845C-1DFF4122A61F}" dt="2024-02-06T20:39:51.258" v="136" actId="1076"/>
          <ac:spMkLst>
            <pc:docMk/>
            <pc:sldMk cId="1407119862" sldId="274"/>
            <ac:spMk id="17" creationId="{F2598797-1570-EE56-9108-8D11FB55F434}"/>
          </ac:spMkLst>
        </pc:spChg>
        <pc:spChg chg="add mod">
          <ac:chgData name="Russel Thomas Stringham" userId="S::rts97@nau.edu::08e9cd47-1db5-4ee4-ae24-d30a6709bd9e" providerId="AD" clId="Web-{1FADA87E-ACC7-4748-845C-1DFF4122A61F}" dt="2024-02-06T20:39:35.804" v="130" actId="1076"/>
          <ac:spMkLst>
            <pc:docMk/>
            <pc:sldMk cId="1407119862" sldId="274"/>
            <ac:spMk id="18" creationId="{46892558-2B17-64BB-5847-64E52E00D38C}"/>
          </ac:spMkLst>
        </pc:spChg>
        <pc:spChg chg="add mod">
          <ac:chgData name="Russel Thomas Stringham" userId="S::rts97@nau.edu::08e9cd47-1db5-4ee4-ae24-d30a6709bd9e" providerId="AD" clId="Web-{1FADA87E-ACC7-4748-845C-1DFF4122A61F}" dt="2024-02-06T20:39:25.382" v="127" actId="1076"/>
          <ac:spMkLst>
            <pc:docMk/>
            <pc:sldMk cId="1407119862" sldId="274"/>
            <ac:spMk id="19" creationId="{F50B41DB-7B1B-E55C-EB2A-77BF85F43942}"/>
          </ac:spMkLst>
        </pc:spChg>
        <pc:spChg chg="add mod">
          <ac:chgData name="Russel Thomas Stringham" userId="S::rts97@nau.edu::08e9cd47-1db5-4ee4-ae24-d30a6709bd9e" providerId="AD" clId="Web-{1FADA87E-ACC7-4748-845C-1DFF4122A61F}" dt="2024-02-06T20:39:14.178" v="123" actId="1076"/>
          <ac:spMkLst>
            <pc:docMk/>
            <pc:sldMk cId="1407119862" sldId="274"/>
            <ac:spMk id="20" creationId="{B580B596-7873-6812-C39B-C2F4A33E9878}"/>
          </ac:spMkLst>
        </pc:spChg>
        <pc:picChg chg="del">
          <ac:chgData name="Russel Thomas Stringham" userId="S::rts97@nau.edu::08e9cd47-1db5-4ee4-ae24-d30a6709bd9e" providerId="AD" clId="Web-{1FADA87E-ACC7-4748-845C-1DFF4122A61F}" dt="2024-02-06T20:15:34.102" v="3"/>
          <ac:picMkLst>
            <pc:docMk/>
            <pc:sldMk cId="1407119862" sldId="274"/>
            <ac:picMk id="4" creationId="{6581559C-DCFF-26FC-B1F9-178271279B52}"/>
          </ac:picMkLst>
        </pc:picChg>
        <pc:picChg chg="del">
          <ac:chgData name="Russel Thomas Stringham" userId="S::rts97@nau.edu::08e9cd47-1db5-4ee4-ae24-d30a6709bd9e" providerId="AD" clId="Web-{1FADA87E-ACC7-4748-845C-1DFF4122A61F}" dt="2024-02-06T20:15:32.555" v="2"/>
          <ac:picMkLst>
            <pc:docMk/>
            <pc:sldMk cId="1407119862" sldId="274"/>
            <ac:picMk id="5" creationId="{5A501FFC-6498-89C2-A7AD-DC62E67FBC1A}"/>
          </ac:picMkLst>
        </pc:picChg>
        <pc:picChg chg="add mod">
          <ac:chgData name="Russel Thomas Stringham" userId="S::rts97@nau.edu::08e9cd47-1db5-4ee4-ae24-d30a6709bd9e" providerId="AD" clId="Web-{1FADA87E-ACC7-4748-845C-1DFF4122A61F}" dt="2024-02-06T20:27:02.154" v="22" actId="1076"/>
          <ac:picMkLst>
            <pc:docMk/>
            <pc:sldMk cId="1407119862" sldId="274"/>
            <ac:picMk id="7" creationId="{FCE7723C-86F3-7F7F-0DB3-9DF7DBA68005}"/>
          </ac:picMkLst>
        </pc:picChg>
        <pc:picChg chg="add mod modCrop">
          <ac:chgData name="Russel Thomas Stringham" userId="S::rts97@nau.edu::08e9cd47-1db5-4ee4-ae24-d30a6709bd9e" providerId="AD" clId="Web-{1FADA87E-ACC7-4748-845C-1DFF4122A61F}" dt="2024-02-06T20:26:58.388" v="21" actId="1076"/>
          <ac:picMkLst>
            <pc:docMk/>
            <pc:sldMk cId="1407119862" sldId="274"/>
            <ac:picMk id="8" creationId="{8E44C598-F0EC-5D37-3E5D-90882C79A653}"/>
          </ac:picMkLst>
        </pc:picChg>
      </pc:sldChg>
    </pc:docChg>
  </pc:docChgLst>
  <pc:docChgLst>
    <pc:chgData name="Mica Nicole Nellis" userId="5f20adf3-492e-4e22-8d59-1b443793dbb5" providerId="ADAL" clId="{0D18FAC5-C64F-4E86-BB8F-43D60F228E90}"/>
    <pc:docChg chg="undo custSel addSld modSld">
      <pc:chgData name="Mica Nicole Nellis" userId="5f20adf3-492e-4e22-8d59-1b443793dbb5" providerId="ADAL" clId="{0D18FAC5-C64F-4E86-BB8F-43D60F228E90}" dt="2024-04-12T06:28:15.478" v="362" actId="21"/>
      <pc:docMkLst>
        <pc:docMk/>
      </pc:docMkLst>
      <pc:sldChg chg="addSp modSp mod">
        <pc:chgData name="Mica Nicole Nellis" userId="5f20adf3-492e-4e22-8d59-1b443793dbb5" providerId="ADAL" clId="{0D18FAC5-C64F-4E86-BB8F-43D60F228E90}" dt="2024-04-12T06:25:45.826" v="332" actId="167"/>
        <pc:sldMkLst>
          <pc:docMk/>
          <pc:sldMk cId="84297622" sldId="264"/>
        </pc:sldMkLst>
        <pc:spChg chg="mod">
          <ac:chgData name="Mica Nicole Nellis" userId="5f20adf3-492e-4e22-8d59-1b443793dbb5" providerId="ADAL" clId="{0D18FAC5-C64F-4E86-BB8F-43D60F228E90}" dt="2024-04-12T06:12:42.594" v="155" actId="20577"/>
          <ac:spMkLst>
            <pc:docMk/>
            <pc:sldMk cId="84297622" sldId="264"/>
            <ac:spMk id="2" creationId="{8BCC4A36-8F76-7395-39E3-798BE46D6629}"/>
          </ac:spMkLst>
        </pc:spChg>
        <pc:spChg chg="add ord">
          <ac:chgData name="Mica Nicole Nellis" userId="5f20adf3-492e-4e22-8d59-1b443793dbb5" providerId="ADAL" clId="{0D18FAC5-C64F-4E86-BB8F-43D60F228E90}" dt="2024-04-12T06:25:45.826" v="332" actId="167"/>
          <ac:spMkLst>
            <pc:docMk/>
            <pc:sldMk cId="84297622" sldId="264"/>
            <ac:spMk id="4" creationId="{5925BD15-8D1D-8768-9E4A-ADD5AC303DB9}"/>
          </ac:spMkLst>
        </pc:spChg>
      </pc:sldChg>
      <pc:sldChg chg="addSp modSp mod">
        <pc:chgData name="Mica Nicole Nellis" userId="5f20adf3-492e-4e22-8d59-1b443793dbb5" providerId="ADAL" clId="{0D18FAC5-C64F-4E86-BB8F-43D60F228E90}" dt="2024-04-12T06:25:51.261" v="333" actId="166"/>
        <pc:sldMkLst>
          <pc:docMk/>
          <pc:sldMk cId="2961386034" sldId="265"/>
        </pc:sldMkLst>
        <pc:spChg chg="mod">
          <ac:chgData name="Mica Nicole Nellis" userId="5f20adf3-492e-4e22-8d59-1b443793dbb5" providerId="ADAL" clId="{0D18FAC5-C64F-4E86-BB8F-43D60F228E90}" dt="2024-04-12T06:12:46.534" v="157" actId="20577"/>
          <ac:spMkLst>
            <pc:docMk/>
            <pc:sldMk cId="2961386034" sldId="265"/>
            <ac:spMk id="2" creationId="{7E0177A5-24AD-737D-62E0-29512AD5331A}"/>
          </ac:spMkLst>
        </pc:spChg>
        <pc:spChg chg="add">
          <ac:chgData name="Mica Nicole Nellis" userId="5f20adf3-492e-4e22-8d59-1b443793dbb5" providerId="ADAL" clId="{0D18FAC5-C64F-4E86-BB8F-43D60F228E90}" dt="2024-04-12T06:22:45.721" v="307"/>
          <ac:spMkLst>
            <pc:docMk/>
            <pc:sldMk cId="2961386034" sldId="265"/>
            <ac:spMk id="4" creationId="{29284F4E-AE3B-A58C-B17C-CCD1E8482B44}"/>
          </ac:spMkLst>
        </pc:spChg>
        <pc:picChg chg="ord">
          <ac:chgData name="Mica Nicole Nellis" userId="5f20adf3-492e-4e22-8d59-1b443793dbb5" providerId="ADAL" clId="{0D18FAC5-C64F-4E86-BB8F-43D60F228E90}" dt="2024-04-12T06:25:51.261" v="333" actId="166"/>
          <ac:picMkLst>
            <pc:docMk/>
            <pc:sldMk cId="2961386034" sldId="265"/>
            <ac:picMk id="6" creationId="{6ACCB67F-CFBE-4EFA-A159-3E978D7E2BB0}"/>
          </ac:picMkLst>
        </pc:picChg>
      </pc:sldChg>
      <pc:sldChg chg="addSp modSp mod">
        <pc:chgData name="Mica Nicole Nellis" userId="5f20adf3-492e-4e22-8d59-1b443793dbb5" providerId="ADAL" clId="{0D18FAC5-C64F-4E86-BB8F-43D60F228E90}" dt="2024-04-12T06:25:59.506" v="334" actId="166"/>
        <pc:sldMkLst>
          <pc:docMk/>
          <pc:sldMk cId="2414991906" sldId="266"/>
        </pc:sldMkLst>
        <pc:spChg chg="mod">
          <ac:chgData name="Mica Nicole Nellis" userId="5f20adf3-492e-4e22-8d59-1b443793dbb5" providerId="ADAL" clId="{0D18FAC5-C64F-4E86-BB8F-43D60F228E90}" dt="2024-04-12T06:12:50.159" v="159" actId="20577"/>
          <ac:spMkLst>
            <pc:docMk/>
            <pc:sldMk cId="2414991906" sldId="266"/>
            <ac:spMk id="2" creationId="{ECFFB6CF-9553-CB48-FCFE-E191B8AFC4E3}"/>
          </ac:spMkLst>
        </pc:spChg>
        <pc:spChg chg="add">
          <ac:chgData name="Mica Nicole Nellis" userId="5f20adf3-492e-4e22-8d59-1b443793dbb5" providerId="ADAL" clId="{0D18FAC5-C64F-4E86-BB8F-43D60F228E90}" dt="2024-04-12T06:22:45.721" v="307"/>
          <ac:spMkLst>
            <pc:docMk/>
            <pc:sldMk cId="2414991906" sldId="266"/>
            <ac:spMk id="4" creationId="{0F6FDBBA-A1B8-6AB2-95E5-1E552D3ED282}"/>
          </ac:spMkLst>
        </pc:spChg>
        <pc:picChg chg="ord">
          <ac:chgData name="Mica Nicole Nellis" userId="5f20adf3-492e-4e22-8d59-1b443793dbb5" providerId="ADAL" clId="{0D18FAC5-C64F-4E86-BB8F-43D60F228E90}" dt="2024-04-12T06:25:59.506" v="334" actId="166"/>
          <ac:picMkLst>
            <pc:docMk/>
            <pc:sldMk cId="2414991906" sldId="266"/>
            <ac:picMk id="6" creationId="{84FB3657-35DF-4835-B351-D9E492BB550D}"/>
          </ac:picMkLst>
        </pc:picChg>
      </pc:sldChg>
      <pc:sldChg chg="addSp modSp mod">
        <pc:chgData name="Mica Nicole Nellis" userId="5f20adf3-492e-4e22-8d59-1b443793dbb5" providerId="ADAL" clId="{0D18FAC5-C64F-4E86-BB8F-43D60F228E90}" dt="2024-04-12T06:26:04.442" v="335" actId="166"/>
        <pc:sldMkLst>
          <pc:docMk/>
          <pc:sldMk cId="72758951" sldId="267"/>
        </pc:sldMkLst>
        <pc:spChg chg="mod">
          <ac:chgData name="Mica Nicole Nellis" userId="5f20adf3-492e-4e22-8d59-1b443793dbb5" providerId="ADAL" clId="{0D18FAC5-C64F-4E86-BB8F-43D60F228E90}" dt="2024-04-12T06:12:53.161" v="161" actId="20577"/>
          <ac:spMkLst>
            <pc:docMk/>
            <pc:sldMk cId="72758951" sldId="267"/>
            <ac:spMk id="2" creationId="{E8318AE3-EC80-55DF-A8FB-8FFC1C060123}"/>
          </ac:spMkLst>
        </pc:spChg>
        <pc:spChg chg="add">
          <ac:chgData name="Mica Nicole Nellis" userId="5f20adf3-492e-4e22-8d59-1b443793dbb5" providerId="ADAL" clId="{0D18FAC5-C64F-4E86-BB8F-43D60F228E90}" dt="2024-04-12T06:22:45.721" v="307"/>
          <ac:spMkLst>
            <pc:docMk/>
            <pc:sldMk cId="72758951" sldId="267"/>
            <ac:spMk id="5" creationId="{FD1784E4-211D-281A-CF77-A778A438EBF0}"/>
          </ac:spMkLst>
        </pc:spChg>
        <pc:picChg chg="ord">
          <ac:chgData name="Mica Nicole Nellis" userId="5f20adf3-492e-4e22-8d59-1b443793dbb5" providerId="ADAL" clId="{0D18FAC5-C64F-4E86-BB8F-43D60F228E90}" dt="2024-04-12T06:26:04.442" v="335" actId="166"/>
          <ac:picMkLst>
            <pc:docMk/>
            <pc:sldMk cId="72758951" sldId="267"/>
            <ac:picMk id="7" creationId="{9844B816-F653-448B-8654-BD6DB8660DFA}"/>
          </ac:picMkLst>
        </pc:picChg>
      </pc:sldChg>
      <pc:sldChg chg="addSp delSp modSp mod">
        <pc:chgData name="Mica Nicole Nellis" userId="5f20adf3-492e-4e22-8d59-1b443793dbb5" providerId="ADAL" clId="{0D18FAC5-C64F-4E86-BB8F-43D60F228E90}" dt="2024-04-12T06:25:10.032" v="328" actId="21"/>
        <pc:sldMkLst>
          <pc:docMk/>
          <pc:sldMk cId="358928065" sldId="316"/>
        </pc:sldMkLst>
        <pc:spChg chg="mod">
          <ac:chgData name="Mica Nicole Nellis" userId="5f20adf3-492e-4e22-8d59-1b443793dbb5" providerId="ADAL" clId="{0D18FAC5-C64F-4E86-BB8F-43D60F228E90}" dt="2024-04-12T06:19:48.666" v="284" actId="1076"/>
          <ac:spMkLst>
            <pc:docMk/>
            <pc:sldMk cId="358928065" sldId="316"/>
            <ac:spMk id="2" creationId="{971FA374-53F1-EFA5-3FB1-35983E2A9572}"/>
          </ac:spMkLst>
        </pc:spChg>
        <pc:spChg chg="add del">
          <ac:chgData name="Mica Nicole Nellis" userId="5f20adf3-492e-4e22-8d59-1b443793dbb5" providerId="ADAL" clId="{0D18FAC5-C64F-4E86-BB8F-43D60F228E90}" dt="2024-04-12T06:25:10.032" v="328" actId="21"/>
          <ac:spMkLst>
            <pc:docMk/>
            <pc:sldMk cId="358928065" sldId="316"/>
            <ac:spMk id="3" creationId="{F0023C7A-8429-C952-F693-DC39B1723184}"/>
          </ac:spMkLst>
        </pc:spChg>
        <pc:graphicFrameChg chg="mod modGraphic">
          <ac:chgData name="Mica Nicole Nellis" userId="5f20adf3-492e-4e22-8d59-1b443793dbb5" providerId="ADAL" clId="{0D18FAC5-C64F-4E86-BB8F-43D60F228E90}" dt="2024-04-12T06:19:39.407" v="281" actId="14100"/>
          <ac:graphicFrameMkLst>
            <pc:docMk/>
            <pc:sldMk cId="358928065" sldId="316"/>
            <ac:graphicFrameMk id="11" creationId="{B82ACEE4-1CC0-91CF-5FCD-C42C184C0592}"/>
          </ac:graphicFrameMkLst>
        </pc:graphicFrameChg>
        <pc:picChg chg="ord">
          <ac:chgData name="Mica Nicole Nellis" userId="5f20adf3-492e-4e22-8d59-1b443793dbb5" providerId="ADAL" clId="{0D18FAC5-C64F-4E86-BB8F-43D60F228E90}" dt="2024-04-12T06:25:04.187" v="327" actId="170"/>
          <ac:picMkLst>
            <pc:docMk/>
            <pc:sldMk cId="358928065" sldId="316"/>
            <ac:picMk id="5" creationId="{C669F970-58C7-40B6-A500-A109D7011B51}"/>
          </ac:picMkLst>
        </pc:picChg>
      </pc:sldChg>
      <pc:sldChg chg="addSp modSp mod">
        <pc:chgData name="Mica Nicole Nellis" userId="5f20adf3-492e-4e22-8d59-1b443793dbb5" providerId="ADAL" clId="{0D18FAC5-C64F-4E86-BB8F-43D60F228E90}" dt="2024-04-12T06:25:21.564" v="329" actId="167"/>
        <pc:sldMkLst>
          <pc:docMk/>
          <pc:sldMk cId="1820990543" sldId="317"/>
        </pc:sldMkLst>
        <pc:spChg chg="add ord">
          <ac:chgData name="Mica Nicole Nellis" userId="5f20adf3-492e-4e22-8d59-1b443793dbb5" providerId="ADAL" clId="{0D18FAC5-C64F-4E86-BB8F-43D60F228E90}" dt="2024-04-12T06:25:21.564" v="329" actId="167"/>
          <ac:spMkLst>
            <pc:docMk/>
            <pc:sldMk cId="1820990543" sldId="317"/>
            <ac:spMk id="3" creationId="{1A89BF50-11E5-19A3-BBA0-F6C0526E4D92}"/>
          </ac:spMkLst>
        </pc:spChg>
        <pc:spChg chg="add mod">
          <ac:chgData name="Mica Nicole Nellis" userId="5f20adf3-492e-4e22-8d59-1b443793dbb5" providerId="ADAL" clId="{0D18FAC5-C64F-4E86-BB8F-43D60F228E90}" dt="2024-04-12T06:19:56.469" v="285"/>
          <ac:spMkLst>
            <pc:docMk/>
            <pc:sldMk cId="1820990543" sldId="317"/>
            <ac:spMk id="6" creationId="{018CC961-495A-BEA9-5298-01EC6FC93C2B}"/>
          </ac:spMkLst>
        </pc:spChg>
      </pc:sldChg>
      <pc:sldChg chg="addSp modSp mod">
        <pc:chgData name="Mica Nicole Nellis" userId="5f20adf3-492e-4e22-8d59-1b443793dbb5" providerId="ADAL" clId="{0D18FAC5-C64F-4E86-BB8F-43D60F228E90}" dt="2024-04-12T06:25:39.153" v="331" actId="167"/>
        <pc:sldMkLst>
          <pc:docMk/>
          <pc:sldMk cId="944701871" sldId="318"/>
        </pc:sldMkLst>
        <pc:spChg chg="mod">
          <ac:chgData name="Mica Nicole Nellis" userId="5f20adf3-492e-4e22-8d59-1b443793dbb5" providerId="ADAL" clId="{0D18FAC5-C64F-4E86-BB8F-43D60F228E90}" dt="2024-04-12T06:20:11.605" v="288" actId="20577"/>
          <ac:spMkLst>
            <pc:docMk/>
            <pc:sldMk cId="944701871" sldId="318"/>
            <ac:spMk id="2" creationId="{2114E754-0EAB-D966-D464-FFB92855135B}"/>
          </ac:spMkLst>
        </pc:spChg>
        <pc:spChg chg="add ord">
          <ac:chgData name="Mica Nicole Nellis" userId="5f20adf3-492e-4e22-8d59-1b443793dbb5" providerId="ADAL" clId="{0D18FAC5-C64F-4E86-BB8F-43D60F228E90}" dt="2024-04-12T06:25:39.153" v="331" actId="167"/>
          <ac:spMkLst>
            <pc:docMk/>
            <pc:sldMk cId="944701871" sldId="318"/>
            <ac:spMk id="3" creationId="{A3485F90-B101-80E8-DBF1-7E81AB0346BC}"/>
          </ac:spMkLst>
        </pc:spChg>
      </pc:sldChg>
      <pc:sldChg chg="addSp modSp mod">
        <pc:chgData name="Mica Nicole Nellis" userId="5f20adf3-492e-4e22-8d59-1b443793dbb5" providerId="ADAL" clId="{0D18FAC5-C64F-4E86-BB8F-43D60F228E90}" dt="2024-04-12T06:25:31.529" v="330" actId="167"/>
        <pc:sldMkLst>
          <pc:docMk/>
          <pc:sldMk cId="2392498955" sldId="319"/>
        </pc:sldMkLst>
        <pc:spChg chg="add ord">
          <ac:chgData name="Mica Nicole Nellis" userId="5f20adf3-492e-4e22-8d59-1b443793dbb5" providerId="ADAL" clId="{0D18FAC5-C64F-4E86-BB8F-43D60F228E90}" dt="2024-04-12T06:25:31.529" v="330" actId="167"/>
          <ac:spMkLst>
            <pc:docMk/>
            <pc:sldMk cId="2392498955" sldId="319"/>
            <ac:spMk id="3" creationId="{B51CEA8D-62F4-19EA-31D1-D042D8091B91}"/>
          </ac:spMkLst>
        </pc:spChg>
        <pc:spChg chg="add mod">
          <ac:chgData name="Mica Nicole Nellis" userId="5f20adf3-492e-4e22-8d59-1b443793dbb5" providerId="ADAL" clId="{0D18FAC5-C64F-4E86-BB8F-43D60F228E90}" dt="2024-04-12T06:19:59.014" v="286"/>
          <ac:spMkLst>
            <pc:docMk/>
            <pc:sldMk cId="2392498955" sldId="319"/>
            <ac:spMk id="6" creationId="{2ADE3F91-35F7-38E3-E3CC-4EA90DF87E48}"/>
          </ac:spMkLst>
        </pc:spChg>
      </pc:sldChg>
      <pc:sldChg chg="delSp modSp mod">
        <pc:chgData name="Mica Nicole Nellis" userId="5f20adf3-492e-4e22-8d59-1b443793dbb5" providerId="ADAL" clId="{0D18FAC5-C64F-4E86-BB8F-43D60F228E90}" dt="2024-04-12T06:21:03.719" v="306" actId="21"/>
        <pc:sldMkLst>
          <pc:docMk/>
          <pc:sldMk cId="926546762" sldId="322"/>
        </pc:sldMkLst>
        <pc:spChg chg="mod">
          <ac:chgData name="Mica Nicole Nellis" userId="5f20adf3-492e-4e22-8d59-1b443793dbb5" providerId="ADAL" clId="{0D18FAC5-C64F-4E86-BB8F-43D60F228E90}" dt="2024-04-12T06:09:28.987" v="24" actId="20577"/>
          <ac:spMkLst>
            <pc:docMk/>
            <pc:sldMk cId="926546762" sldId="322"/>
            <ac:spMk id="3" creationId="{FD986FFE-7786-2A1C-3D56-CBBC6F5F184A}"/>
          </ac:spMkLst>
        </pc:spChg>
        <pc:spChg chg="mod">
          <ac:chgData name="Mica Nicole Nellis" userId="5f20adf3-492e-4e22-8d59-1b443793dbb5" providerId="ADAL" clId="{0D18FAC5-C64F-4E86-BB8F-43D60F228E90}" dt="2024-04-12T06:07:40.518" v="5" actId="1076"/>
          <ac:spMkLst>
            <pc:docMk/>
            <pc:sldMk cId="926546762" sldId="322"/>
            <ac:spMk id="4" creationId="{BCF69E9C-1E8E-41C1-98DC-143E3C8811C4}"/>
          </ac:spMkLst>
        </pc:spChg>
        <pc:spChg chg="del mod">
          <ac:chgData name="Mica Nicole Nellis" userId="5f20adf3-492e-4e22-8d59-1b443793dbb5" providerId="ADAL" clId="{0D18FAC5-C64F-4E86-BB8F-43D60F228E90}" dt="2024-04-12T06:21:03.719" v="306" actId="21"/>
          <ac:spMkLst>
            <pc:docMk/>
            <pc:sldMk cId="926546762" sldId="322"/>
            <ac:spMk id="5" creationId="{827FA4F9-0F02-14F5-20A4-944002FE9B10}"/>
          </ac:spMkLst>
        </pc:spChg>
        <pc:picChg chg="mod">
          <ac:chgData name="Mica Nicole Nellis" userId="5f20adf3-492e-4e22-8d59-1b443793dbb5" providerId="ADAL" clId="{0D18FAC5-C64F-4E86-BB8F-43D60F228E90}" dt="2024-04-12T06:07:40.173" v="4" actId="1076"/>
          <ac:picMkLst>
            <pc:docMk/>
            <pc:sldMk cId="926546762" sldId="322"/>
            <ac:picMk id="6" creationId="{A7E195C0-D440-4A2B-9841-8863B349C33B}"/>
          </ac:picMkLst>
        </pc:picChg>
      </pc:sldChg>
      <pc:sldChg chg="addSp delSp modSp mod">
        <pc:chgData name="Mica Nicole Nellis" userId="5f20adf3-492e-4e22-8d59-1b443793dbb5" providerId="ADAL" clId="{0D18FAC5-C64F-4E86-BB8F-43D60F228E90}" dt="2024-04-12T06:24:30.260" v="320" actId="166"/>
        <pc:sldMkLst>
          <pc:docMk/>
          <pc:sldMk cId="3539448972" sldId="323"/>
        </pc:sldMkLst>
        <pc:spChg chg="mod">
          <ac:chgData name="Mica Nicole Nellis" userId="5f20adf3-492e-4e22-8d59-1b443793dbb5" providerId="ADAL" clId="{0D18FAC5-C64F-4E86-BB8F-43D60F228E90}" dt="2024-04-12T06:18:58.364" v="276" actId="20577"/>
          <ac:spMkLst>
            <pc:docMk/>
            <pc:sldMk cId="3539448972" sldId="323"/>
            <ac:spMk id="3" creationId="{CBA2D9F7-F599-E079-E63D-896A6D23BDAA}"/>
          </ac:spMkLst>
        </pc:spChg>
        <pc:spChg chg="add">
          <ac:chgData name="Mica Nicole Nellis" userId="5f20adf3-492e-4e22-8d59-1b443793dbb5" providerId="ADAL" clId="{0D18FAC5-C64F-4E86-BB8F-43D60F228E90}" dt="2024-04-12T06:22:45.721" v="307"/>
          <ac:spMkLst>
            <pc:docMk/>
            <pc:sldMk cId="3539448972" sldId="323"/>
            <ac:spMk id="7" creationId="{78ADC983-3608-CE61-E9CB-F6DFD9F43045}"/>
          </ac:spMkLst>
        </pc:spChg>
        <pc:spChg chg="del">
          <ac:chgData name="Mica Nicole Nellis" userId="5f20adf3-492e-4e22-8d59-1b443793dbb5" providerId="ADAL" clId="{0D18FAC5-C64F-4E86-BB8F-43D60F228E90}" dt="2024-04-12T06:24:27.022" v="319" actId="21"/>
          <ac:spMkLst>
            <pc:docMk/>
            <pc:sldMk cId="3539448972" sldId="323"/>
            <ac:spMk id="15" creationId="{E65EC7BC-A5BD-4E4D-81F9-BE3535BD9999}"/>
          </ac:spMkLst>
        </pc:spChg>
        <pc:picChg chg="ord">
          <ac:chgData name="Mica Nicole Nellis" userId="5f20adf3-492e-4e22-8d59-1b443793dbb5" providerId="ADAL" clId="{0D18FAC5-C64F-4E86-BB8F-43D60F228E90}" dt="2024-04-12T06:24:30.260" v="320" actId="166"/>
          <ac:picMkLst>
            <pc:docMk/>
            <pc:sldMk cId="3539448972" sldId="323"/>
            <ac:picMk id="6" creationId="{A7E195C0-D440-4A2B-9841-8863B349C33B}"/>
          </ac:picMkLst>
        </pc:picChg>
      </pc:sldChg>
      <pc:sldChg chg="addSp modSp mod">
        <pc:chgData name="Mica Nicole Nellis" userId="5f20adf3-492e-4e22-8d59-1b443793dbb5" providerId="ADAL" clId="{0D18FAC5-C64F-4E86-BB8F-43D60F228E90}" dt="2024-04-12T06:24:18.812" v="318" actId="166"/>
        <pc:sldMkLst>
          <pc:docMk/>
          <pc:sldMk cId="1373744133" sldId="324"/>
        </pc:sldMkLst>
        <pc:spChg chg="mod">
          <ac:chgData name="Mica Nicole Nellis" userId="5f20adf3-492e-4e22-8d59-1b443793dbb5" providerId="ADAL" clId="{0D18FAC5-C64F-4E86-BB8F-43D60F228E90}" dt="2024-04-12T06:18:51.987" v="274" actId="20577"/>
          <ac:spMkLst>
            <pc:docMk/>
            <pc:sldMk cId="1373744133" sldId="324"/>
            <ac:spMk id="3" creationId="{16CAC7C5-D275-B57F-E038-AF0933ABCCC0}"/>
          </ac:spMkLst>
        </pc:spChg>
        <pc:spChg chg="add">
          <ac:chgData name="Mica Nicole Nellis" userId="5f20adf3-492e-4e22-8d59-1b443793dbb5" providerId="ADAL" clId="{0D18FAC5-C64F-4E86-BB8F-43D60F228E90}" dt="2024-04-12T06:22:45.721" v="307"/>
          <ac:spMkLst>
            <pc:docMk/>
            <pc:sldMk cId="1373744133" sldId="324"/>
            <ac:spMk id="7" creationId="{06600B38-A8E4-5A27-5A3C-DB1EF0CF4C71}"/>
          </ac:spMkLst>
        </pc:spChg>
        <pc:picChg chg="ord">
          <ac:chgData name="Mica Nicole Nellis" userId="5f20adf3-492e-4e22-8d59-1b443793dbb5" providerId="ADAL" clId="{0D18FAC5-C64F-4E86-BB8F-43D60F228E90}" dt="2024-04-12T06:24:18.812" v="318" actId="166"/>
          <ac:picMkLst>
            <pc:docMk/>
            <pc:sldMk cId="1373744133" sldId="324"/>
            <ac:picMk id="6" creationId="{A7E195C0-D440-4A2B-9841-8863B349C33B}"/>
          </ac:picMkLst>
        </pc:picChg>
      </pc:sldChg>
      <pc:sldChg chg="addSp modSp mod">
        <pc:chgData name="Mica Nicole Nellis" userId="5f20adf3-492e-4e22-8d59-1b443793dbb5" providerId="ADAL" clId="{0D18FAC5-C64F-4E86-BB8F-43D60F228E90}" dt="2024-04-12T06:24:13.716" v="317" actId="166"/>
        <pc:sldMkLst>
          <pc:docMk/>
          <pc:sldMk cId="2909659600" sldId="325"/>
        </pc:sldMkLst>
        <pc:spChg chg="mod">
          <ac:chgData name="Mica Nicole Nellis" userId="5f20adf3-492e-4e22-8d59-1b443793dbb5" providerId="ADAL" clId="{0D18FAC5-C64F-4E86-BB8F-43D60F228E90}" dt="2024-04-12T06:12:06.807" v="151" actId="20577"/>
          <ac:spMkLst>
            <pc:docMk/>
            <pc:sldMk cId="2909659600" sldId="325"/>
            <ac:spMk id="3" creationId="{AECB1636-908C-F153-8ECE-9456B604CE7D}"/>
          </ac:spMkLst>
        </pc:spChg>
        <pc:spChg chg="add">
          <ac:chgData name="Mica Nicole Nellis" userId="5f20adf3-492e-4e22-8d59-1b443793dbb5" providerId="ADAL" clId="{0D18FAC5-C64F-4E86-BB8F-43D60F228E90}" dt="2024-04-12T06:22:45.721" v="307"/>
          <ac:spMkLst>
            <pc:docMk/>
            <pc:sldMk cId="2909659600" sldId="325"/>
            <ac:spMk id="7" creationId="{BABB5813-A9E2-6A3F-0224-BD9AA3BA83D3}"/>
          </ac:spMkLst>
        </pc:spChg>
        <pc:picChg chg="ord">
          <ac:chgData name="Mica Nicole Nellis" userId="5f20adf3-492e-4e22-8d59-1b443793dbb5" providerId="ADAL" clId="{0D18FAC5-C64F-4E86-BB8F-43D60F228E90}" dt="2024-04-12T06:24:13.716" v="317" actId="166"/>
          <ac:picMkLst>
            <pc:docMk/>
            <pc:sldMk cId="2909659600" sldId="325"/>
            <ac:picMk id="6" creationId="{A7E195C0-D440-4A2B-9841-8863B349C33B}"/>
          </ac:picMkLst>
        </pc:picChg>
      </pc:sldChg>
      <pc:sldChg chg="addSp modSp mod">
        <pc:chgData name="Mica Nicole Nellis" userId="5f20adf3-492e-4e22-8d59-1b443793dbb5" providerId="ADAL" clId="{0D18FAC5-C64F-4E86-BB8F-43D60F228E90}" dt="2024-04-12T06:24:08.813" v="316" actId="166"/>
        <pc:sldMkLst>
          <pc:docMk/>
          <pc:sldMk cId="2943718234" sldId="326"/>
        </pc:sldMkLst>
        <pc:spChg chg="mod">
          <ac:chgData name="Mica Nicole Nellis" userId="5f20adf3-492e-4e22-8d59-1b443793dbb5" providerId="ADAL" clId="{0D18FAC5-C64F-4E86-BB8F-43D60F228E90}" dt="2024-04-12T06:12:03.244" v="149" actId="20577"/>
          <ac:spMkLst>
            <pc:docMk/>
            <pc:sldMk cId="2943718234" sldId="326"/>
            <ac:spMk id="3" creationId="{ED087B15-3499-6AFC-A23E-018EC1A96509}"/>
          </ac:spMkLst>
        </pc:spChg>
        <pc:spChg chg="add">
          <ac:chgData name="Mica Nicole Nellis" userId="5f20adf3-492e-4e22-8d59-1b443793dbb5" providerId="ADAL" clId="{0D18FAC5-C64F-4E86-BB8F-43D60F228E90}" dt="2024-04-12T06:22:45.721" v="307"/>
          <ac:spMkLst>
            <pc:docMk/>
            <pc:sldMk cId="2943718234" sldId="326"/>
            <ac:spMk id="5" creationId="{7B85B346-5527-B602-4B65-6E47668955FF}"/>
          </ac:spMkLst>
        </pc:spChg>
        <pc:picChg chg="ord">
          <ac:chgData name="Mica Nicole Nellis" userId="5f20adf3-492e-4e22-8d59-1b443793dbb5" providerId="ADAL" clId="{0D18FAC5-C64F-4E86-BB8F-43D60F228E90}" dt="2024-04-12T06:24:08.813" v="316" actId="166"/>
          <ac:picMkLst>
            <pc:docMk/>
            <pc:sldMk cId="2943718234" sldId="326"/>
            <ac:picMk id="6" creationId="{A7E195C0-D440-4A2B-9841-8863B349C33B}"/>
          </ac:picMkLst>
        </pc:picChg>
      </pc:sldChg>
      <pc:sldChg chg="modSp mod">
        <pc:chgData name="Mica Nicole Nellis" userId="5f20adf3-492e-4e22-8d59-1b443793dbb5" providerId="ADAL" clId="{0D18FAC5-C64F-4E86-BB8F-43D60F228E90}" dt="2024-04-12T06:09:59.844" v="51" actId="20577"/>
        <pc:sldMkLst>
          <pc:docMk/>
          <pc:sldMk cId="3614391201" sldId="328"/>
        </pc:sldMkLst>
        <pc:spChg chg="mod">
          <ac:chgData name="Mica Nicole Nellis" userId="5f20adf3-492e-4e22-8d59-1b443793dbb5" providerId="ADAL" clId="{0D18FAC5-C64F-4E86-BB8F-43D60F228E90}" dt="2024-04-12T06:09:59.844" v="51" actId="20577"/>
          <ac:spMkLst>
            <pc:docMk/>
            <pc:sldMk cId="3614391201" sldId="328"/>
            <ac:spMk id="7" creationId="{CE44418F-A297-BD33-3FE3-85384E29B290}"/>
          </ac:spMkLst>
        </pc:spChg>
        <pc:spChg chg="mod">
          <ac:chgData name="Mica Nicole Nellis" userId="5f20adf3-492e-4e22-8d59-1b443793dbb5" providerId="ADAL" clId="{0D18FAC5-C64F-4E86-BB8F-43D60F228E90}" dt="2024-04-12T06:09:52.207" v="38" actId="207"/>
          <ac:spMkLst>
            <pc:docMk/>
            <pc:sldMk cId="3614391201" sldId="328"/>
            <ac:spMk id="8" creationId="{365459EF-6CEF-5980-D76F-E7170402453A}"/>
          </ac:spMkLst>
        </pc:spChg>
      </pc:sldChg>
      <pc:sldChg chg="addSp modSp mod">
        <pc:chgData name="Mica Nicole Nellis" userId="5f20adf3-492e-4e22-8d59-1b443793dbb5" providerId="ADAL" clId="{0D18FAC5-C64F-4E86-BB8F-43D60F228E90}" dt="2024-04-12T06:27:15.582" v="350" actId="166"/>
        <pc:sldMkLst>
          <pc:docMk/>
          <pc:sldMk cId="2890450801" sldId="331"/>
        </pc:sldMkLst>
        <pc:spChg chg="mod">
          <ac:chgData name="Mica Nicole Nellis" userId="5f20adf3-492e-4e22-8d59-1b443793dbb5" providerId="ADAL" clId="{0D18FAC5-C64F-4E86-BB8F-43D60F228E90}" dt="2024-04-12T06:14:21.592" v="183" actId="20577"/>
          <ac:spMkLst>
            <pc:docMk/>
            <pc:sldMk cId="2890450801" sldId="331"/>
            <ac:spMk id="2" creationId="{1B899558-1F44-F945-2F1E-CC69FCA6873C}"/>
          </ac:spMkLst>
        </pc:spChg>
        <pc:spChg chg="add">
          <ac:chgData name="Mica Nicole Nellis" userId="5f20adf3-492e-4e22-8d59-1b443793dbb5" providerId="ADAL" clId="{0D18FAC5-C64F-4E86-BB8F-43D60F228E90}" dt="2024-04-12T06:22:45.721" v="307"/>
          <ac:spMkLst>
            <pc:docMk/>
            <pc:sldMk cId="2890450801" sldId="331"/>
            <ac:spMk id="6" creationId="{1F02BB3A-64AE-7A08-95C7-534635E952B3}"/>
          </ac:spMkLst>
        </pc:spChg>
        <pc:picChg chg="ord">
          <ac:chgData name="Mica Nicole Nellis" userId="5f20adf3-492e-4e22-8d59-1b443793dbb5" providerId="ADAL" clId="{0D18FAC5-C64F-4E86-BB8F-43D60F228E90}" dt="2024-04-12T06:27:15.582" v="350" actId="166"/>
          <ac:picMkLst>
            <pc:docMk/>
            <pc:sldMk cId="2890450801" sldId="331"/>
            <ac:picMk id="5" creationId="{C669F970-58C7-40B6-A500-A109D7011B51}"/>
          </ac:picMkLst>
        </pc:picChg>
      </pc:sldChg>
      <pc:sldChg chg="addSp modSp mod">
        <pc:chgData name="Mica Nicole Nellis" userId="5f20adf3-492e-4e22-8d59-1b443793dbb5" providerId="ADAL" clId="{0D18FAC5-C64F-4E86-BB8F-43D60F228E90}" dt="2024-04-12T06:27:26.991" v="352" actId="166"/>
        <pc:sldMkLst>
          <pc:docMk/>
          <pc:sldMk cId="723960991" sldId="332"/>
        </pc:sldMkLst>
        <pc:spChg chg="mod">
          <ac:chgData name="Mica Nicole Nellis" userId="5f20adf3-492e-4e22-8d59-1b443793dbb5" providerId="ADAL" clId="{0D18FAC5-C64F-4E86-BB8F-43D60F228E90}" dt="2024-04-12T06:16:27.811" v="213" actId="20577"/>
          <ac:spMkLst>
            <pc:docMk/>
            <pc:sldMk cId="723960991" sldId="332"/>
            <ac:spMk id="2" creationId="{22C89BCF-8098-475C-D261-AF33BE7755A6}"/>
          </ac:spMkLst>
        </pc:spChg>
        <pc:spChg chg="add">
          <ac:chgData name="Mica Nicole Nellis" userId="5f20adf3-492e-4e22-8d59-1b443793dbb5" providerId="ADAL" clId="{0D18FAC5-C64F-4E86-BB8F-43D60F228E90}" dt="2024-04-12T06:22:45.721" v="307"/>
          <ac:spMkLst>
            <pc:docMk/>
            <pc:sldMk cId="723960991" sldId="332"/>
            <ac:spMk id="3" creationId="{EA0DB9AA-F059-E934-E88C-294E8BD03F9D}"/>
          </ac:spMkLst>
        </pc:spChg>
        <pc:picChg chg="ord">
          <ac:chgData name="Mica Nicole Nellis" userId="5f20adf3-492e-4e22-8d59-1b443793dbb5" providerId="ADAL" clId="{0D18FAC5-C64F-4E86-BB8F-43D60F228E90}" dt="2024-04-12T06:27:26.991" v="352" actId="166"/>
          <ac:picMkLst>
            <pc:docMk/>
            <pc:sldMk cId="723960991" sldId="332"/>
            <ac:picMk id="5" creationId="{C669F970-58C7-40B6-A500-A109D7011B51}"/>
          </ac:picMkLst>
        </pc:picChg>
      </pc:sldChg>
      <pc:sldChg chg="addSp modSp mod">
        <pc:chgData name="Mica Nicole Nellis" userId="5f20adf3-492e-4e22-8d59-1b443793dbb5" providerId="ADAL" clId="{0D18FAC5-C64F-4E86-BB8F-43D60F228E90}" dt="2024-04-12T06:27:56.525" v="358" actId="166"/>
        <pc:sldMkLst>
          <pc:docMk/>
          <pc:sldMk cId="568122532" sldId="333"/>
        </pc:sldMkLst>
        <pc:spChg chg="mod">
          <ac:chgData name="Mica Nicole Nellis" userId="5f20adf3-492e-4e22-8d59-1b443793dbb5" providerId="ADAL" clId="{0D18FAC5-C64F-4E86-BB8F-43D60F228E90}" dt="2024-04-12T06:20:41.734" v="294" actId="20577"/>
          <ac:spMkLst>
            <pc:docMk/>
            <pc:sldMk cId="568122532" sldId="333"/>
            <ac:spMk id="2" creationId="{9EDA9204-4042-FFB5-B5EC-68B6F3F0BAC6}"/>
          </ac:spMkLst>
        </pc:spChg>
        <pc:spChg chg="add">
          <ac:chgData name="Mica Nicole Nellis" userId="5f20adf3-492e-4e22-8d59-1b443793dbb5" providerId="ADAL" clId="{0D18FAC5-C64F-4E86-BB8F-43D60F228E90}" dt="2024-04-12T06:22:45.721" v="307"/>
          <ac:spMkLst>
            <pc:docMk/>
            <pc:sldMk cId="568122532" sldId="333"/>
            <ac:spMk id="3" creationId="{0E8DD124-30F0-B563-FA88-CE42615C59F0}"/>
          </ac:spMkLst>
        </pc:spChg>
        <pc:spChg chg="mod">
          <ac:chgData name="Mica Nicole Nellis" userId="5f20adf3-492e-4e22-8d59-1b443793dbb5" providerId="ADAL" clId="{0D18FAC5-C64F-4E86-BB8F-43D60F228E90}" dt="2024-04-12T06:20:46.126" v="305" actId="20577"/>
          <ac:spMkLst>
            <pc:docMk/>
            <pc:sldMk cId="568122532" sldId="333"/>
            <ac:spMk id="7" creationId="{5E71A313-F36E-40B8-A90B-1538FAA36B65}"/>
          </ac:spMkLst>
        </pc:spChg>
        <pc:picChg chg="ord">
          <ac:chgData name="Mica Nicole Nellis" userId="5f20adf3-492e-4e22-8d59-1b443793dbb5" providerId="ADAL" clId="{0D18FAC5-C64F-4E86-BB8F-43D60F228E90}" dt="2024-04-12T06:27:56.525" v="358" actId="166"/>
          <ac:picMkLst>
            <pc:docMk/>
            <pc:sldMk cId="568122532" sldId="333"/>
            <ac:picMk id="5" creationId="{C669F970-58C7-40B6-A500-A109D7011B51}"/>
          </ac:picMkLst>
        </pc:picChg>
      </pc:sldChg>
      <pc:sldChg chg="modSp mod">
        <pc:chgData name="Mica Nicole Nellis" userId="5f20adf3-492e-4e22-8d59-1b443793dbb5" providerId="ADAL" clId="{0D18FAC5-C64F-4E86-BB8F-43D60F228E90}" dt="2024-04-12T06:10:18.742" v="66" actId="207"/>
        <pc:sldMkLst>
          <pc:docMk/>
          <pc:sldMk cId="340991106" sldId="334"/>
        </pc:sldMkLst>
        <pc:spChg chg="mod">
          <ac:chgData name="Mica Nicole Nellis" userId="5f20adf3-492e-4e22-8d59-1b443793dbb5" providerId="ADAL" clId="{0D18FAC5-C64F-4E86-BB8F-43D60F228E90}" dt="2024-04-12T06:10:09.740" v="64" actId="20577"/>
          <ac:spMkLst>
            <pc:docMk/>
            <pc:sldMk cId="340991106" sldId="334"/>
            <ac:spMk id="7" creationId="{69F64AF6-4085-F357-F6B0-8C3AE89AE278}"/>
          </ac:spMkLst>
        </pc:spChg>
        <pc:spChg chg="mod">
          <ac:chgData name="Mica Nicole Nellis" userId="5f20adf3-492e-4e22-8d59-1b443793dbb5" providerId="ADAL" clId="{0D18FAC5-C64F-4E86-BB8F-43D60F228E90}" dt="2024-04-12T06:10:18.742" v="66" actId="207"/>
          <ac:spMkLst>
            <pc:docMk/>
            <pc:sldMk cId="340991106" sldId="334"/>
            <ac:spMk id="8" creationId="{F5D6C6FA-0384-1EFA-E355-E521CF87226D}"/>
          </ac:spMkLst>
        </pc:spChg>
      </pc:sldChg>
      <pc:sldChg chg="modSp mod">
        <pc:chgData name="Mica Nicole Nellis" userId="5f20adf3-492e-4e22-8d59-1b443793dbb5" providerId="ADAL" clId="{0D18FAC5-C64F-4E86-BB8F-43D60F228E90}" dt="2024-04-12T06:10:40.340" v="94" actId="1076"/>
        <pc:sldMkLst>
          <pc:docMk/>
          <pc:sldMk cId="3895312712" sldId="335"/>
        </pc:sldMkLst>
        <pc:spChg chg="mod">
          <ac:chgData name="Mica Nicole Nellis" userId="5f20adf3-492e-4e22-8d59-1b443793dbb5" providerId="ADAL" clId="{0D18FAC5-C64F-4E86-BB8F-43D60F228E90}" dt="2024-04-12T06:10:30.983" v="91" actId="20577"/>
          <ac:spMkLst>
            <pc:docMk/>
            <pc:sldMk cId="3895312712" sldId="335"/>
            <ac:spMk id="3" creationId="{5A3E1994-549F-E24D-1165-45BB32012334}"/>
          </ac:spMkLst>
        </pc:spChg>
        <pc:spChg chg="mod">
          <ac:chgData name="Mica Nicole Nellis" userId="5f20adf3-492e-4e22-8d59-1b443793dbb5" providerId="ADAL" clId="{0D18FAC5-C64F-4E86-BB8F-43D60F228E90}" dt="2024-04-12T06:10:40.340" v="94" actId="1076"/>
          <ac:spMkLst>
            <pc:docMk/>
            <pc:sldMk cId="3895312712" sldId="335"/>
            <ac:spMk id="7" creationId="{32EA526C-5538-B722-31C4-39278E46F4C4}"/>
          </ac:spMkLst>
        </pc:spChg>
      </pc:sldChg>
      <pc:sldChg chg="modSp mod">
        <pc:chgData name="Mica Nicole Nellis" userId="5f20adf3-492e-4e22-8d59-1b443793dbb5" providerId="ADAL" clId="{0D18FAC5-C64F-4E86-BB8F-43D60F228E90}" dt="2024-04-12T06:11:33.264" v="143" actId="20577"/>
        <pc:sldMkLst>
          <pc:docMk/>
          <pc:sldMk cId="3900381007" sldId="336"/>
        </pc:sldMkLst>
        <pc:spChg chg="mod">
          <ac:chgData name="Mica Nicole Nellis" userId="5f20adf3-492e-4e22-8d59-1b443793dbb5" providerId="ADAL" clId="{0D18FAC5-C64F-4E86-BB8F-43D60F228E90}" dt="2024-04-12T06:11:33.264" v="143" actId="20577"/>
          <ac:spMkLst>
            <pc:docMk/>
            <pc:sldMk cId="3900381007" sldId="336"/>
            <ac:spMk id="3" creationId="{4A176813-7822-A12C-157E-682BD964EF0F}"/>
          </ac:spMkLst>
        </pc:spChg>
        <pc:spChg chg="mod">
          <ac:chgData name="Mica Nicole Nellis" userId="5f20adf3-492e-4e22-8d59-1b443793dbb5" providerId="ADAL" clId="{0D18FAC5-C64F-4E86-BB8F-43D60F228E90}" dt="2024-04-12T06:11:17.830" v="115" actId="207"/>
          <ac:spMkLst>
            <pc:docMk/>
            <pc:sldMk cId="3900381007" sldId="336"/>
            <ac:spMk id="7" creationId="{3AF34973-238D-8621-E0FB-BC5E076D9A1B}"/>
          </ac:spMkLst>
        </pc:spChg>
      </pc:sldChg>
      <pc:sldChg chg="addSp modSp mod">
        <pc:chgData name="Mica Nicole Nellis" userId="5f20adf3-492e-4e22-8d59-1b443793dbb5" providerId="ADAL" clId="{0D18FAC5-C64F-4E86-BB8F-43D60F228E90}" dt="2024-04-12T06:24:34.803" v="321" actId="166"/>
        <pc:sldMkLst>
          <pc:docMk/>
          <pc:sldMk cId="3687666368" sldId="338"/>
        </pc:sldMkLst>
        <pc:spChg chg="mod">
          <ac:chgData name="Mica Nicole Nellis" userId="5f20adf3-492e-4e22-8d59-1b443793dbb5" providerId="ADAL" clId="{0D18FAC5-C64F-4E86-BB8F-43D60F228E90}" dt="2024-04-12T06:15:58.991" v="203" actId="20577"/>
          <ac:spMkLst>
            <pc:docMk/>
            <pc:sldMk cId="3687666368" sldId="338"/>
            <ac:spMk id="3" creationId="{D28AA1FC-2D36-5B65-C8AD-37CAB8F69F9F}"/>
          </ac:spMkLst>
        </pc:spChg>
        <pc:spChg chg="add">
          <ac:chgData name="Mica Nicole Nellis" userId="5f20adf3-492e-4e22-8d59-1b443793dbb5" providerId="ADAL" clId="{0D18FAC5-C64F-4E86-BB8F-43D60F228E90}" dt="2024-04-12T06:22:45.721" v="307"/>
          <ac:spMkLst>
            <pc:docMk/>
            <pc:sldMk cId="3687666368" sldId="338"/>
            <ac:spMk id="7" creationId="{78D43B59-DDFB-602B-A49E-00DFA70B49E5}"/>
          </ac:spMkLst>
        </pc:spChg>
        <pc:picChg chg="ord">
          <ac:chgData name="Mica Nicole Nellis" userId="5f20adf3-492e-4e22-8d59-1b443793dbb5" providerId="ADAL" clId="{0D18FAC5-C64F-4E86-BB8F-43D60F228E90}" dt="2024-04-12T06:24:34.803" v="321" actId="166"/>
          <ac:picMkLst>
            <pc:docMk/>
            <pc:sldMk cId="3687666368" sldId="338"/>
            <ac:picMk id="6" creationId="{A7E195C0-D440-4A2B-9841-8863B349C33B}"/>
          </ac:picMkLst>
        </pc:picChg>
      </pc:sldChg>
      <pc:sldChg chg="addSp modSp mod">
        <pc:chgData name="Mica Nicole Nellis" userId="5f20adf3-492e-4e22-8d59-1b443793dbb5" providerId="ADAL" clId="{0D18FAC5-C64F-4E86-BB8F-43D60F228E90}" dt="2024-04-12T06:24:49.162" v="324" actId="166"/>
        <pc:sldMkLst>
          <pc:docMk/>
          <pc:sldMk cId="3698959941" sldId="339"/>
        </pc:sldMkLst>
        <pc:spChg chg="mod">
          <ac:chgData name="Mica Nicole Nellis" userId="5f20adf3-492e-4e22-8d59-1b443793dbb5" providerId="ADAL" clId="{0D18FAC5-C64F-4E86-BB8F-43D60F228E90}" dt="2024-04-12T06:12:16.807" v="153" actId="20577"/>
          <ac:spMkLst>
            <pc:docMk/>
            <pc:sldMk cId="3698959941" sldId="339"/>
            <ac:spMk id="3" creationId="{E943D67B-DB13-CC55-397B-CDA248D62DF1}"/>
          </ac:spMkLst>
        </pc:spChg>
        <pc:spChg chg="add">
          <ac:chgData name="Mica Nicole Nellis" userId="5f20adf3-492e-4e22-8d59-1b443793dbb5" providerId="ADAL" clId="{0D18FAC5-C64F-4E86-BB8F-43D60F228E90}" dt="2024-04-12T06:22:45.721" v="307"/>
          <ac:spMkLst>
            <pc:docMk/>
            <pc:sldMk cId="3698959941" sldId="339"/>
            <ac:spMk id="5" creationId="{6D00B64F-4FED-F084-5518-8277BAAE5C4D}"/>
          </ac:spMkLst>
        </pc:spChg>
        <pc:picChg chg="ord">
          <ac:chgData name="Mica Nicole Nellis" userId="5f20adf3-492e-4e22-8d59-1b443793dbb5" providerId="ADAL" clId="{0D18FAC5-C64F-4E86-BB8F-43D60F228E90}" dt="2024-04-12T06:24:49.162" v="324" actId="166"/>
          <ac:picMkLst>
            <pc:docMk/>
            <pc:sldMk cId="3698959941" sldId="339"/>
            <ac:picMk id="6" creationId="{A7E195C0-D440-4A2B-9841-8863B349C33B}"/>
          </ac:picMkLst>
        </pc:picChg>
      </pc:sldChg>
      <pc:sldChg chg="addSp modSp mod">
        <pc:chgData name="Mica Nicole Nellis" userId="5f20adf3-492e-4e22-8d59-1b443793dbb5" providerId="ADAL" clId="{0D18FAC5-C64F-4E86-BB8F-43D60F228E90}" dt="2024-04-12T06:26:08.402" v="336" actId="166"/>
        <pc:sldMkLst>
          <pc:docMk/>
          <pc:sldMk cId="3542866608" sldId="340"/>
        </pc:sldMkLst>
        <pc:spChg chg="mod">
          <ac:chgData name="Mica Nicole Nellis" userId="5f20adf3-492e-4e22-8d59-1b443793dbb5" providerId="ADAL" clId="{0D18FAC5-C64F-4E86-BB8F-43D60F228E90}" dt="2024-04-12T06:12:58.310" v="163" actId="20577"/>
          <ac:spMkLst>
            <pc:docMk/>
            <pc:sldMk cId="3542866608" sldId="340"/>
            <ac:spMk id="3" creationId="{DA7E0B7A-18A2-A7B3-8ECE-3A242001950D}"/>
          </ac:spMkLst>
        </pc:spChg>
        <pc:spChg chg="add">
          <ac:chgData name="Mica Nicole Nellis" userId="5f20adf3-492e-4e22-8d59-1b443793dbb5" providerId="ADAL" clId="{0D18FAC5-C64F-4E86-BB8F-43D60F228E90}" dt="2024-04-12T06:22:45.721" v="307"/>
          <ac:spMkLst>
            <pc:docMk/>
            <pc:sldMk cId="3542866608" sldId="340"/>
            <ac:spMk id="8" creationId="{1F8DF674-ACD9-F3BD-BC0B-B333994512E5}"/>
          </ac:spMkLst>
        </pc:spChg>
        <pc:picChg chg="ord">
          <ac:chgData name="Mica Nicole Nellis" userId="5f20adf3-492e-4e22-8d59-1b443793dbb5" providerId="ADAL" clId="{0D18FAC5-C64F-4E86-BB8F-43D60F228E90}" dt="2024-04-12T06:26:08.402" v="336" actId="166"/>
          <ac:picMkLst>
            <pc:docMk/>
            <pc:sldMk cId="3542866608" sldId="340"/>
            <ac:picMk id="6" creationId="{A7E195C0-D440-4A2B-9841-8863B349C33B}"/>
          </ac:picMkLst>
        </pc:picChg>
      </pc:sldChg>
      <pc:sldChg chg="addSp modSp mod">
        <pc:chgData name="Mica Nicole Nellis" userId="5f20adf3-492e-4e22-8d59-1b443793dbb5" providerId="ADAL" clId="{0D18FAC5-C64F-4E86-BB8F-43D60F228E90}" dt="2024-04-12T06:09:42.499" v="36" actId="20577"/>
        <pc:sldMkLst>
          <pc:docMk/>
          <pc:sldMk cId="689644511" sldId="341"/>
        </pc:sldMkLst>
        <pc:spChg chg="mod">
          <ac:chgData name="Mica Nicole Nellis" userId="5f20adf3-492e-4e22-8d59-1b443793dbb5" providerId="ADAL" clId="{0D18FAC5-C64F-4E86-BB8F-43D60F228E90}" dt="2024-04-12T06:09:42.499" v="36" actId="20577"/>
          <ac:spMkLst>
            <pc:docMk/>
            <pc:sldMk cId="689644511" sldId="341"/>
            <ac:spMk id="5" creationId="{C489A926-3039-FC80-A03C-8AAEDD7CAA37}"/>
          </ac:spMkLst>
        </pc:spChg>
        <pc:spChg chg="mod">
          <ac:chgData name="Mica Nicole Nellis" userId="5f20adf3-492e-4e22-8d59-1b443793dbb5" providerId="ADAL" clId="{0D18FAC5-C64F-4E86-BB8F-43D60F228E90}" dt="2024-04-12T06:09:14.087" v="12" actId="1076"/>
          <ac:spMkLst>
            <pc:docMk/>
            <pc:sldMk cId="689644511" sldId="341"/>
            <ac:spMk id="6" creationId="{8871F6C7-4257-43B0-1576-8D6E5AFD56C2}"/>
          </ac:spMkLst>
        </pc:spChg>
        <pc:picChg chg="add mod ord">
          <ac:chgData name="Mica Nicole Nellis" userId="5f20adf3-492e-4e22-8d59-1b443793dbb5" providerId="ADAL" clId="{0D18FAC5-C64F-4E86-BB8F-43D60F228E90}" dt="2024-04-12T06:09:10.044" v="11" actId="171"/>
          <ac:picMkLst>
            <pc:docMk/>
            <pc:sldMk cId="689644511" sldId="341"/>
            <ac:picMk id="7" creationId="{F509D932-670A-84B4-06F1-A7B2763ED7DB}"/>
          </ac:picMkLst>
        </pc:picChg>
      </pc:sldChg>
      <pc:sldChg chg="addSp modSp mod">
        <pc:chgData name="Mica Nicole Nellis" userId="5f20adf3-492e-4e22-8d59-1b443793dbb5" providerId="ADAL" clId="{0D18FAC5-C64F-4E86-BB8F-43D60F228E90}" dt="2024-04-12T06:26:38.143" v="341" actId="166"/>
        <pc:sldMkLst>
          <pc:docMk/>
          <pc:sldMk cId="2723026041" sldId="342"/>
        </pc:sldMkLst>
        <pc:spChg chg="mod">
          <ac:chgData name="Mica Nicole Nellis" userId="5f20adf3-492e-4e22-8d59-1b443793dbb5" providerId="ADAL" clId="{0D18FAC5-C64F-4E86-BB8F-43D60F228E90}" dt="2024-04-12T06:15:13.207" v="193" actId="20577"/>
          <ac:spMkLst>
            <pc:docMk/>
            <pc:sldMk cId="2723026041" sldId="342"/>
            <ac:spMk id="3" creationId="{DD70F348-4729-5B5B-B15A-77DF5D3F9374}"/>
          </ac:spMkLst>
        </pc:spChg>
        <pc:spChg chg="add">
          <ac:chgData name="Mica Nicole Nellis" userId="5f20adf3-492e-4e22-8d59-1b443793dbb5" providerId="ADAL" clId="{0D18FAC5-C64F-4E86-BB8F-43D60F228E90}" dt="2024-04-12T06:22:45.721" v="307"/>
          <ac:spMkLst>
            <pc:docMk/>
            <pc:sldMk cId="2723026041" sldId="342"/>
            <ac:spMk id="7" creationId="{081BBEE1-E9B0-BFD8-7FF3-D310270A8E12}"/>
          </ac:spMkLst>
        </pc:spChg>
        <pc:picChg chg="ord">
          <ac:chgData name="Mica Nicole Nellis" userId="5f20adf3-492e-4e22-8d59-1b443793dbb5" providerId="ADAL" clId="{0D18FAC5-C64F-4E86-BB8F-43D60F228E90}" dt="2024-04-12T06:26:38.143" v="341" actId="166"/>
          <ac:picMkLst>
            <pc:docMk/>
            <pc:sldMk cId="2723026041" sldId="342"/>
            <ac:picMk id="6" creationId="{A7E195C0-D440-4A2B-9841-8863B349C33B}"/>
          </ac:picMkLst>
        </pc:picChg>
      </pc:sldChg>
      <pc:sldChg chg="addSp modSp mod">
        <pc:chgData name="Mica Nicole Nellis" userId="5f20adf3-492e-4e22-8d59-1b443793dbb5" providerId="ADAL" clId="{0D18FAC5-C64F-4E86-BB8F-43D60F228E90}" dt="2024-04-12T06:26:41.935" v="342" actId="166"/>
        <pc:sldMkLst>
          <pc:docMk/>
          <pc:sldMk cId="3800987254" sldId="343"/>
        </pc:sldMkLst>
        <pc:spChg chg="mod">
          <ac:chgData name="Mica Nicole Nellis" userId="5f20adf3-492e-4e22-8d59-1b443793dbb5" providerId="ADAL" clId="{0D18FAC5-C64F-4E86-BB8F-43D60F228E90}" dt="2024-04-12T06:15:16.495" v="195" actId="20577"/>
          <ac:spMkLst>
            <pc:docMk/>
            <pc:sldMk cId="3800987254" sldId="343"/>
            <ac:spMk id="3" creationId="{73E6362A-9B2A-641C-C109-A96599A19390}"/>
          </ac:spMkLst>
        </pc:spChg>
        <pc:spChg chg="add">
          <ac:chgData name="Mica Nicole Nellis" userId="5f20adf3-492e-4e22-8d59-1b443793dbb5" providerId="ADAL" clId="{0D18FAC5-C64F-4E86-BB8F-43D60F228E90}" dt="2024-04-12T06:22:45.721" v="307"/>
          <ac:spMkLst>
            <pc:docMk/>
            <pc:sldMk cId="3800987254" sldId="343"/>
            <ac:spMk id="7" creationId="{F2831492-D4AE-63BB-4E3D-4601F29F337D}"/>
          </ac:spMkLst>
        </pc:spChg>
        <pc:picChg chg="ord">
          <ac:chgData name="Mica Nicole Nellis" userId="5f20adf3-492e-4e22-8d59-1b443793dbb5" providerId="ADAL" clId="{0D18FAC5-C64F-4E86-BB8F-43D60F228E90}" dt="2024-04-12T06:26:41.935" v="342" actId="166"/>
          <ac:picMkLst>
            <pc:docMk/>
            <pc:sldMk cId="3800987254" sldId="343"/>
            <ac:picMk id="6" creationId="{A7E195C0-D440-4A2B-9841-8863B349C33B}"/>
          </ac:picMkLst>
        </pc:picChg>
      </pc:sldChg>
      <pc:sldChg chg="addSp modSp mod">
        <pc:chgData name="Mica Nicole Nellis" userId="5f20adf3-492e-4e22-8d59-1b443793dbb5" providerId="ADAL" clId="{0D18FAC5-C64F-4E86-BB8F-43D60F228E90}" dt="2024-04-12T06:24:44.895" v="323" actId="166"/>
        <pc:sldMkLst>
          <pc:docMk/>
          <pc:sldMk cId="2276937748" sldId="344"/>
        </pc:sldMkLst>
        <pc:spChg chg="mod">
          <ac:chgData name="Mica Nicole Nellis" userId="5f20adf3-492e-4e22-8d59-1b443793dbb5" providerId="ADAL" clId="{0D18FAC5-C64F-4E86-BB8F-43D60F228E90}" dt="2024-04-12T06:15:05.637" v="191" actId="20577"/>
          <ac:spMkLst>
            <pc:docMk/>
            <pc:sldMk cId="2276937748" sldId="344"/>
            <ac:spMk id="3" creationId="{29214D5F-4CE7-A585-966C-31ADC92E37FA}"/>
          </ac:spMkLst>
        </pc:spChg>
        <pc:spChg chg="add">
          <ac:chgData name="Mica Nicole Nellis" userId="5f20adf3-492e-4e22-8d59-1b443793dbb5" providerId="ADAL" clId="{0D18FAC5-C64F-4E86-BB8F-43D60F228E90}" dt="2024-04-12T06:22:45.721" v="307"/>
          <ac:spMkLst>
            <pc:docMk/>
            <pc:sldMk cId="2276937748" sldId="344"/>
            <ac:spMk id="5" creationId="{F8CDD133-7217-D365-EA63-D792A56307E0}"/>
          </ac:spMkLst>
        </pc:spChg>
        <pc:picChg chg="ord">
          <ac:chgData name="Mica Nicole Nellis" userId="5f20adf3-492e-4e22-8d59-1b443793dbb5" providerId="ADAL" clId="{0D18FAC5-C64F-4E86-BB8F-43D60F228E90}" dt="2024-04-12T06:24:44.895" v="323" actId="166"/>
          <ac:picMkLst>
            <pc:docMk/>
            <pc:sldMk cId="2276937748" sldId="344"/>
            <ac:picMk id="6" creationId="{A7E195C0-D440-4A2B-9841-8863B349C33B}"/>
          </ac:picMkLst>
        </pc:picChg>
      </pc:sldChg>
      <pc:sldChg chg="addSp modSp mod">
        <pc:chgData name="Mica Nicole Nellis" userId="5f20adf3-492e-4e22-8d59-1b443793dbb5" providerId="ADAL" clId="{0D18FAC5-C64F-4E86-BB8F-43D60F228E90}" dt="2024-04-12T06:26:47.089" v="343" actId="166"/>
        <pc:sldMkLst>
          <pc:docMk/>
          <pc:sldMk cId="2482934139" sldId="345"/>
        </pc:sldMkLst>
        <pc:spChg chg="mod">
          <ac:chgData name="Mica Nicole Nellis" userId="5f20adf3-492e-4e22-8d59-1b443793dbb5" providerId="ADAL" clId="{0D18FAC5-C64F-4E86-BB8F-43D60F228E90}" dt="2024-04-12T06:20:25.226" v="290" actId="20577"/>
          <ac:spMkLst>
            <pc:docMk/>
            <pc:sldMk cId="2482934139" sldId="345"/>
            <ac:spMk id="3" creationId="{7F719288-3654-4BB4-0140-4570698D6D58}"/>
          </ac:spMkLst>
        </pc:spChg>
        <pc:spChg chg="add">
          <ac:chgData name="Mica Nicole Nellis" userId="5f20adf3-492e-4e22-8d59-1b443793dbb5" providerId="ADAL" clId="{0D18FAC5-C64F-4E86-BB8F-43D60F228E90}" dt="2024-04-12T06:22:45.721" v="307"/>
          <ac:spMkLst>
            <pc:docMk/>
            <pc:sldMk cId="2482934139" sldId="345"/>
            <ac:spMk id="5" creationId="{C9AC95FB-39FA-32C2-FE41-D8EA095CC39C}"/>
          </ac:spMkLst>
        </pc:spChg>
        <pc:picChg chg="ord">
          <ac:chgData name="Mica Nicole Nellis" userId="5f20adf3-492e-4e22-8d59-1b443793dbb5" providerId="ADAL" clId="{0D18FAC5-C64F-4E86-BB8F-43D60F228E90}" dt="2024-04-12T06:26:47.089" v="343" actId="166"/>
          <ac:picMkLst>
            <pc:docMk/>
            <pc:sldMk cId="2482934139" sldId="345"/>
            <ac:picMk id="6" creationId="{A7E195C0-D440-4A2B-9841-8863B349C33B}"/>
          </ac:picMkLst>
        </pc:picChg>
      </pc:sldChg>
      <pc:sldChg chg="addSp delSp modSp mod">
        <pc:chgData name="Mica Nicole Nellis" userId="5f20adf3-492e-4e22-8d59-1b443793dbb5" providerId="ADAL" clId="{0D18FAC5-C64F-4E86-BB8F-43D60F228E90}" dt="2024-04-12T06:23:25.232" v="309" actId="21"/>
        <pc:sldMkLst>
          <pc:docMk/>
          <pc:sldMk cId="1159140210" sldId="346"/>
        </pc:sldMkLst>
        <pc:spChg chg="mod">
          <ac:chgData name="Mica Nicole Nellis" userId="5f20adf3-492e-4e22-8d59-1b443793dbb5" providerId="ADAL" clId="{0D18FAC5-C64F-4E86-BB8F-43D60F228E90}" dt="2024-04-12T06:15:43.941" v="197" actId="20577"/>
          <ac:spMkLst>
            <pc:docMk/>
            <pc:sldMk cId="1159140210" sldId="346"/>
            <ac:spMk id="3" creationId="{004BC18D-91E6-4CBB-FAE4-42A485ECC17C}"/>
          </ac:spMkLst>
        </pc:spChg>
        <pc:spChg chg="add del">
          <ac:chgData name="Mica Nicole Nellis" userId="5f20adf3-492e-4e22-8d59-1b443793dbb5" providerId="ADAL" clId="{0D18FAC5-C64F-4E86-BB8F-43D60F228E90}" dt="2024-04-12T06:23:25.232" v="309" actId="21"/>
          <ac:spMkLst>
            <pc:docMk/>
            <pc:sldMk cId="1159140210" sldId="346"/>
            <ac:spMk id="7" creationId="{31B5C520-7CB2-444A-59F0-2A0EC83D7932}"/>
          </ac:spMkLst>
        </pc:spChg>
      </pc:sldChg>
      <pc:sldChg chg="addSp delSp modSp mod">
        <pc:chgData name="Mica Nicole Nellis" userId="5f20adf3-492e-4e22-8d59-1b443793dbb5" providerId="ADAL" clId="{0D18FAC5-C64F-4E86-BB8F-43D60F228E90}" dt="2024-04-12T06:23:33.067" v="310" actId="21"/>
        <pc:sldMkLst>
          <pc:docMk/>
          <pc:sldMk cId="2157804825" sldId="347"/>
        </pc:sldMkLst>
        <pc:spChg chg="mod">
          <ac:chgData name="Mica Nicole Nellis" userId="5f20adf3-492e-4e22-8d59-1b443793dbb5" providerId="ADAL" clId="{0D18FAC5-C64F-4E86-BB8F-43D60F228E90}" dt="2024-04-12T06:13:58.096" v="179" actId="20577"/>
          <ac:spMkLst>
            <pc:docMk/>
            <pc:sldMk cId="2157804825" sldId="347"/>
            <ac:spMk id="3" creationId="{6F9BBD10-E43D-D1DF-934C-9B953AE4776B}"/>
          </ac:spMkLst>
        </pc:spChg>
        <pc:spChg chg="add del">
          <ac:chgData name="Mica Nicole Nellis" userId="5f20adf3-492e-4e22-8d59-1b443793dbb5" providerId="ADAL" clId="{0D18FAC5-C64F-4E86-BB8F-43D60F228E90}" dt="2024-04-12T06:23:33.067" v="310" actId="21"/>
          <ac:spMkLst>
            <pc:docMk/>
            <pc:sldMk cId="2157804825" sldId="347"/>
            <ac:spMk id="7" creationId="{A1D4EF7D-68E9-A872-35AE-BBD393167A97}"/>
          </ac:spMkLst>
        </pc:spChg>
      </pc:sldChg>
      <pc:sldChg chg="addSp delSp modSp mod">
        <pc:chgData name="Mica Nicole Nellis" userId="5f20adf3-492e-4e22-8d59-1b443793dbb5" providerId="ADAL" clId="{0D18FAC5-C64F-4E86-BB8F-43D60F228E90}" dt="2024-04-12T06:23:39.823" v="311" actId="21"/>
        <pc:sldMkLst>
          <pc:docMk/>
          <pc:sldMk cId="2905650845" sldId="348"/>
        </pc:sldMkLst>
        <pc:spChg chg="mod">
          <ac:chgData name="Mica Nicole Nellis" userId="5f20adf3-492e-4e22-8d59-1b443793dbb5" providerId="ADAL" clId="{0D18FAC5-C64F-4E86-BB8F-43D60F228E90}" dt="2024-04-12T06:18:44.652" v="272" actId="20577"/>
          <ac:spMkLst>
            <pc:docMk/>
            <pc:sldMk cId="2905650845" sldId="348"/>
            <ac:spMk id="3" creationId="{FF4DA6A3-D59A-F74E-7767-EAB36C461DCA}"/>
          </ac:spMkLst>
        </pc:spChg>
        <pc:spChg chg="add del">
          <ac:chgData name="Mica Nicole Nellis" userId="5f20adf3-492e-4e22-8d59-1b443793dbb5" providerId="ADAL" clId="{0D18FAC5-C64F-4E86-BB8F-43D60F228E90}" dt="2024-04-12T06:23:39.823" v="311" actId="21"/>
          <ac:spMkLst>
            <pc:docMk/>
            <pc:sldMk cId="2905650845" sldId="348"/>
            <ac:spMk id="7" creationId="{F951C29C-BA04-65C0-9B60-912A20EAB823}"/>
          </ac:spMkLst>
        </pc:spChg>
      </pc:sldChg>
      <pc:sldChg chg="addSp delSp modSp mod">
        <pc:chgData name="Mica Nicole Nellis" userId="5f20adf3-492e-4e22-8d59-1b443793dbb5" providerId="ADAL" clId="{0D18FAC5-C64F-4E86-BB8F-43D60F228E90}" dt="2024-04-12T06:23:47.704" v="312" actId="21"/>
        <pc:sldMkLst>
          <pc:docMk/>
          <pc:sldMk cId="3395124437" sldId="349"/>
        </pc:sldMkLst>
        <pc:spChg chg="mod">
          <ac:chgData name="Mica Nicole Nellis" userId="5f20adf3-492e-4e22-8d59-1b443793dbb5" providerId="ADAL" clId="{0D18FAC5-C64F-4E86-BB8F-43D60F228E90}" dt="2024-04-12T06:15:47.945" v="199" actId="20577"/>
          <ac:spMkLst>
            <pc:docMk/>
            <pc:sldMk cId="3395124437" sldId="349"/>
            <ac:spMk id="3" creationId="{95907462-8435-0DCD-4511-CE1C78AF81D4}"/>
          </ac:spMkLst>
        </pc:spChg>
        <pc:spChg chg="add del">
          <ac:chgData name="Mica Nicole Nellis" userId="5f20adf3-492e-4e22-8d59-1b443793dbb5" providerId="ADAL" clId="{0D18FAC5-C64F-4E86-BB8F-43D60F228E90}" dt="2024-04-12T06:23:47.704" v="312" actId="21"/>
          <ac:spMkLst>
            <pc:docMk/>
            <pc:sldMk cId="3395124437" sldId="349"/>
            <ac:spMk id="7" creationId="{F1D35283-E59D-79F7-D35B-7B660EA6ADB0}"/>
          </ac:spMkLst>
        </pc:spChg>
      </pc:sldChg>
      <pc:sldChg chg="addSp delSp modSp mod">
        <pc:chgData name="Mica Nicole Nellis" userId="5f20adf3-492e-4e22-8d59-1b443793dbb5" providerId="ADAL" clId="{0D18FAC5-C64F-4E86-BB8F-43D60F228E90}" dt="2024-04-12T06:23:57.224" v="314" actId="21"/>
        <pc:sldMkLst>
          <pc:docMk/>
          <pc:sldMk cId="555269627" sldId="351"/>
        </pc:sldMkLst>
        <pc:spChg chg="mod">
          <ac:chgData name="Mica Nicole Nellis" userId="5f20adf3-492e-4e22-8d59-1b443793dbb5" providerId="ADAL" clId="{0D18FAC5-C64F-4E86-BB8F-43D60F228E90}" dt="2024-04-12T06:11:58.943" v="147" actId="20577"/>
          <ac:spMkLst>
            <pc:docMk/>
            <pc:sldMk cId="555269627" sldId="351"/>
            <ac:spMk id="8" creationId="{330463B6-0957-F33B-1393-CDB00AE63515}"/>
          </ac:spMkLst>
        </pc:spChg>
        <pc:spChg chg="add del">
          <ac:chgData name="Mica Nicole Nellis" userId="5f20adf3-492e-4e22-8d59-1b443793dbb5" providerId="ADAL" clId="{0D18FAC5-C64F-4E86-BB8F-43D60F228E90}" dt="2024-04-12T06:23:57.224" v="314" actId="21"/>
          <ac:spMkLst>
            <pc:docMk/>
            <pc:sldMk cId="555269627" sldId="351"/>
            <ac:spMk id="9" creationId="{522EA93B-81DE-B83E-BA9E-547D8C7D1615}"/>
          </ac:spMkLst>
        </pc:spChg>
      </pc:sldChg>
      <pc:sldChg chg="addSp delSp modSp mod">
        <pc:chgData name="Mica Nicole Nellis" userId="5f20adf3-492e-4e22-8d59-1b443793dbb5" providerId="ADAL" clId="{0D18FAC5-C64F-4E86-BB8F-43D60F228E90}" dt="2024-04-12T06:24:02.601" v="315" actId="21"/>
        <pc:sldMkLst>
          <pc:docMk/>
          <pc:sldMk cId="3470136443" sldId="352"/>
        </pc:sldMkLst>
        <pc:spChg chg="mod">
          <ac:chgData name="Mica Nicole Nellis" userId="5f20adf3-492e-4e22-8d59-1b443793dbb5" providerId="ADAL" clId="{0D18FAC5-C64F-4E86-BB8F-43D60F228E90}" dt="2024-04-12T06:16:57.358" v="229" actId="20577"/>
          <ac:spMkLst>
            <pc:docMk/>
            <pc:sldMk cId="3470136443" sldId="352"/>
            <ac:spMk id="3" creationId="{762B6B4F-563E-089B-36F4-3E4BA2B7D044}"/>
          </ac:spMkLst>
        </pc:spChg>
        <pc:spChg chg="add del">
          <ac:chgData name="Mica Nicole Nellis" userId="5f20adf3-492e-4e22-8d59-1b443793dbb5" providerId="ADAL" clId="{0D18FAC5-C64F-4E86-BB8F-43D60F228E90}" dt="2024-04-12T06:24:02.601" v="315" actId="21"/>
          <ac:spMkLst>
            <pc:docMk/>
            <pc:sldMk cId="3470136443" sldId="352"/>
            <ac:spMk id="7" creationId="{844296FF-C605-C304-E44C-6B9007B558C2}"/>
          </ac:spMkLst>
        </pc:spChg>
      </pc:sldChg>
      <pc:sldChg chg="modSp mod">
        <pc:chgData name="Mica Nicole Nellis" userId="5f20adf3-492e-4e22-8d59-1b443793dbb5" providerId="ADAL" clId="{0D18FAC5-C64F-4E86-BB8F-43D60F228E90}" dt="2024-04-12T06:11:50.685" v="145" actId="20577"/>
        <pc:sldMkLst>
          <pc:docMk/>
          <pc:sldMk cId="3135880106" sldId="353"/>
        </pc:sldMkLst>
        <pc:spChg chg="mod">
          <ac:chgData name="Mica Nicole Nellis" userId="5f20adf3-492e-4e22-8d59-1b443793dbb5" providerId="ADAL" clId="{0D18FAC5-C64F-4E86-BB8F-43D60F228E90}" dt="2024-04-12T06:11:50.685" v="145" actId="20577"/>
          <ac:spMkLst>
            <pc:docMk/>
            <pc:sldMk cId="3135880106" sldId="353"/>
            <ac:spMk id="5" creationId="{518B4C63-C4D3-F10C-C142-A4D54BE94DAD}"/>
          </ac:spMkLst>
        </pc:spChg>
      </pc:sldChg>
      <pc:sldChg chg="addSp modSp mod">
        <pc:chgData name="Mica Nicole Nellis" userId="5f20adf3-492e-4e22-8d59-1b443793dbb5" providerId="ADAL" clId="{0D18FAC5-C64F-4E86-BB8F-43D60F228E90}" dt="2024-04-12T06:22:45.721" v="307"/>
        <pc:sldMkLst>
          <pc:docMk/>
          <pc:sldMk cId="2291232259" sldId="354"/>
        </pc:sldMkLst>
        <pc:spChg chg="mod">
          <ac:chgData name="Mica Nicole Nellis" userId="5f20adf3-492e-4e22-8d59-1b443793dbb5" providerId="ADAL" clId="{0D18FAC5-C64F-4E86-BB8F-43D60F228E90}" dt="2024-04-12T06:13:52.810" v="177" actId="20577"/>
          <ac:spMkLst>
            <pc:docMk/>
            <pc:sldMk cId="2291232259" sldId="354"/>
            <ac:spMk id="3" creationId="{96E8F852-6D47-612E-31E7-64E239F37F46}"/>
          </ac:spMkLst>
        </pc:spChg>
        <pc:spChg chg="add">
          <ac:chgData name="Mica Nicole Nellis" userId="5f20adf3-492e-4e22-8d59-1b443793dbb5" providerId="ADAL" clId="{0D18FAC5-C64F-4E86-BB8F-43D60F228E90}" dt="2024-04-12T06:22:45.721" v="307"/>
          <ac:spMkLst>
            <pc:docMk/>
            <pc:sldMk cId="2291232259" sldId="354"/>
            <ac:spMk id="5" creationId="{1F56562E-5C9D-0E42-9013-0A16B245BADC}"/>
          </ac:spMkLst>
        </pc:spChg>
      </pc:sldChg>
      <pc:sldChg chg="modSp mod">
        <pc:chgData name="Mica Nicole Nellis" userId="5f20adf3-492e-4e22-8d59-1b443793dbb5" providerId="ADAL" clId="{0D18FAC5-C64F-4E86-BB8F-43D60F228E90}" dt="2024-04-12T06:16:47.848" v="227" actId="20577"/>
        <pc:sldMkLst>
          <pc:docMk/>
          <pc:sldMk cId="3811289939" sldId="355"/>
        </pc:sldMkLst>
        <pc:spChg chg="mod">
          <ac:chgData name="Mica Nicole Nellis" userId="5f20adf3-492e-4e22-8d59-1b443793dbb5" providerId="ADAL" clId="{0D18FAC5-C64F-4E86-BB8F-43D60F228E90}" dt="2024-04-12T06:16:47.848" v="227" actId="20577"/>
          <ac:spMkLst>
            <pc:docMk/>
            <pc:sldMk cId="3811289939" sldId="355"/>
            <ac:spMk id="7" creationId="{99C68FA3-020F-E42E-CAF7-067363FF1C4D}"/>
          </ac:spMkLst>
        </pc:spChg>
      </pc:sldChg>
      <pc:sldChg chg="addSp delSp modSp mod">
        <pc:chgData name="Mica Nicole Nellis" userId="5f20adf3-492e-4e22-8d59-1b443793dbb5" providerId="ADAL" clId="{0D18FAC5-C64F-4E86-BB8F-43D60F228E90}" dt="2024-04-12T06:23:18.744" v="308" actId="21"/>
        <pc:sldMkLst>
          <pc:docMk/>
          <pc:sldMk cId="1551621220" sldId="356"/>
        </pc:sldMkLst>
        <pc:spChg chg="mod">
          <ac:chgData name="Mica Nicole Nellis" userId="5f20adf3-492e-4e22-8d59-1b443793dbb5" providerId="ADAL" clId="{0D18FAC5-C64F-4E86-BB8F-43D60F228E90}" dt="2024-04-12T06:18:34.409" v="270" actId="20577"/>
          <ac:spMkLst>
            <pc:docMk/>
            <pc:sldMk cId="1551621220" sldId="356"/>
            <ac:spMk id="3" creationId="{34C8F377-2507-A3F8-C834-AC49FE1DC948}"/>
          </ac:spMkLst>
        </pc:spChg>
        <pc:spChg chg="add del">
          <ac:chgData name="Mica Nicole Nellis" userId="5f20adf3-492e-4e22-8d59-1b443793dbb5" providerId="ADAL" clId="{0D18FAC5-C64F-4E86-BB8F-43D60F228E90}" dt="2024-04-12T06:23:18.744" v="308" actId="21"/>
          <ac:spMkLst>
            <pc:docMk/>
            <pc:sldMk cId="1551621220" sldId="356"/>
            <ac:spMk id="7" creationId="{BC3F1095-E745-6B36-4A4A-7B1B196ABF19}"/>
          </ac:spMkLst>
        </pc:spChg>
      </pc:sldChg>
      <pc:sldChg chg="modSp mod">
        <pc:chgData name="Mica Nicole Nellis" userId="5f20adf3-492e-4e22-8d59-1b443793dbb5" providerId="ADAL" clId="{0D18FAC5-C64F-4E86-BB8F-43D60F228E90}" dt="2024-04-12T06:11:08.185" v="113" actId="207"/>
        <pc:sldMkLst>
          <pc:docMk/>
          <pc:sldMk cId="3475793506" sldId="357"/>
        </pc:sldMkLst>
        <pc:spChg chg="mod">
          <ac:chgData name="Mica Nicole Nellis" userId="5f20adf3-492e-4e22-8d59-1b443793dbb5" providerId="ADAL" clId="{0D18FAC5-C64F-4E86-BB8F-43D60F228E90}" dt="2024-04-12T06:10:52.966" v="111" actId="20577"/>
          <ac:spMkLst>
            <pc:docMk/>
            <pc:sldMk cId="3475793506" sldId="357"/>
            <ac:spMk id="3" creationId="{09553490-C0AC-EDBD-7369-A2534C526917}"/>
          </ac:spMkLst>
        </pc:spChg>
        <pc:spChg chg="mod">
          <ac:chgData name="Mica Nicole Nellis" userId="5f20adf3-492e-4e22-8d59-1b443793dbb5" providerId="ADAL" clId="{0D18FAC5-C64F-4E86-BB8F-43D60F228E90}" dt="2024-04-12T06:11:08.185" v="113" actId="207"/>
          <ac:spMkLst>
            <pc:docMk/>
            <pc:sldMk cId="3475793506" sldId="357"/>
            <ac:spMk id="7" creationId="{A4BE76D6-7CBC-4EA8-9EF8-1CCB64BA4E9F}"/>
          </ac:spMkLst>
        </pc:spChg>
      </pc:sldChg>
      <pc:sldChg chg="addSp modSp mod">
        <pc:chgData name="Mica Nicole Nellis" userId="5f20adf3-492e-4e22-8d59-1b443793dbb5" providerId="ADAL" clId="{0D18FAC5-C64F-4E86-BB8F-43D60F228E90}" dt="2024-04-12T06:24:39.474" v="322" actId="166"/>
        <pc:sldMkLst>
          <pc:docMk/>
          <pc:sldMk cId="3417753404" sldId="358"/>
        </pc:sldMkLst>
        <pc:spChg chg="mod">
          <ac:chgData name="Mica Nicole Nellis" userId="5f20adf3-492e-4e22-8d59-1b443793dbb5" providerId="ADAL" clId="{0D18FAC5-C64F-4E86-BB8F-43D60F228E90}" dt="2024-04-12T06:19:14.549" v="278" actId="20577"/>
          <ac:spMkLst>
            <pc:docMk/>
            <pc:sldMk cId="3417753404" sldId="358"/>
            <ac:spMk id="3" creationId="{6DC7542C-D799-F5EC-FE1F-9A570FC1CF95}"/>
          </ac:spMkLst>
        </pc:spChg>
        <pc:spChg chg="add">
          <ac:chgData name="Mica Nicole Nellis" userId="5f20adf3-492e-4e22-8d59-1b443793dbb5" providerId="ADAL" clId="{0D18FAC5-C64F-4E86-BB8F-43D60F228E90}" dt="2024-04-12T06:22:45.721" v="307"/>
          <ac:spMkLst>
            <pc:docMk/>
            <pc:sldMk cId="3417753404" sldId="358"/>
            <ac:spMk id="7" creationId="{81915551-4078-D276-83ED-563DFFE1051D}"/>
          </ac:spMkLst>
        </pc:spChg>
        <pc:picChg chg="ord">
          <ac:chgData name="Mica Nicole Nellis" userId="5f20adf3-492e-4e22-8d59-1b443793dbb5" providerId="ADAL" clId="{0D18FAC5-C64F-4E86-BB8F-43D60F228E90}" dt="2024-04-12T06:24:39.474" v="322" actId="166"/>
          <ac:picMkLst>
            <pc:docMk/>
            <pc:sldMk cId="3417753404" sldId="358"/>
            <ac:picMk id="6" creationId="{A7E195C0-D440-4A2B-9841-8863B349C33B}"/>
          </ac:picMkLst>
        </pc:picChg>
      </pc:sldChg>
      <pc:sldChg chg="addSp modSp mod">
        <pc:chgData name="Mica Nicole Nellis" userId="5f20adf3-492e-4e22-8d59-1b443793dbb5" providerId="ADAL" clId="{0D18FAC5-C64F-4E86-BB8F-43D60F228E90}" dt="2024-04-12T06:27:32.224" v="353" actId="166"/>
        <pc:sldMkLst>
          <pc:docMk/>
          <pc:sldMk cId="2997672094" sldId="359"/>
        </pc:sldMkLst>
        <pc:spChg chg="mod">
          <ac:chgData name="Mica Nicole Nellis" userId="5f20adf3-492e-4e22-8d59-1b443793dbb5" providerId="ADAL" clId="{0D18FAC5-C64F-4E86-BB8F-43D60F228E90}" dt="2024-04-12T06:14:26.016" v="185" actId="20577"/>
          <ac:spMkLst>
            <pc:docMk/>
            <pc:sldMk cId="2997672094" sldId="359"/>
            <ac:spMk id="2" creationId="{0FF21E0A-60D7-BE64-9F67-402CA1DDA8FA}"/>
          </ac:spMkLst>
        </pc:spChg>
        <pc:spChg chg="add">
          <ac:chgData name="Mica Nicole Nellis" userId="5f20adf3-492e-4e22-8d59-1b443793dbb5" providerId="ADAL" clId="{0D18FAC5-C64F-4E86-BB8F-43D60F228E90}" dt="2024-04-12T06:22:45.721" v="307"/>
          <ac:spMkLst>
            <pc:docMk/>
            <pc:sldMk cId="2997672094" sldId="359"/>
            <ac:spMk id="8" creationId="{D5C060AC-31F4-336C-CE5E-0692450F2BD3}"/>
          </ac:spMkLst>
        </pc:spChg>
        <pc:picChg chg="ord">
          <ac:chgData name="Mica Nicole Nellis" userId="5f20adf3-492e-4e22-8d59-1b443793dbb5" providerId="ADAL" clId="{0D18FAC5-C64F-4E86-BB8F-43D60F228E90}" dt="2024-04-12T06:27:32.224" v="353" actId="166"/>
          <ac:picMkLst>
            <pc:docMk/>
            <pc:sldMk cId="2997672094" sldId="359"/>
            <ac:picMk id="5" creationId="{C669F970-58C7-40B6-A500-A109D7011B51}"/>
          </ac:picMkLst>
        </pc:picChg>
      </pc:sldChg>
      <pc:sldChg chg="addSp modSp mod">
        <pc:chgData name="Mica Nicole Nellis" userId="5f20adf3-492e-4e22-8d59-1b443793dbb5" providerId="ADAL" clId="{0D18FAC5-C64F-4E86-BB8F-43D60F228E90}" dt="2024-04-12T06:27:20.688" v="351" actId="166"/>
        <pc:sldMkLst>
          <pc:docMk/>
          <pc:sldMk cId="242424855" sldId="360"/>
        </pc:sldMkLst>
        <pc:spChg chg="mod">
          <ac:chgData name="Mica Nicole Nellis" userId="5f20adf3-492e-4e22-8d59-1b443793dbb5" providerId="ADAL" clId="{0D18FAC5-C64F-4E86-BB8F-43D60F228E90}" dt="2024-04-12T06:16:24.821" v="211" actId="20577"/>
          <ac:spMkLst>
            <pc:docMk/>
            <pc:sldMk cId="242424855" sldId="360"/>
            <ac:spMk id="2" creationId="{B7D9D307-6423-AFD0-6FE4-009A8A7B8639}"/>
          </ac:spMkLst>
        </pc:spChg>
        <pc:spChg chg="add">
          <ac:chgData name="Mica Nicole Nellis" userId="5f20adf3-492e-4e22-8d59-1b443793dbb5" providerId="ADAL" clId="{0D18FAC5-C64F-4E86-BB8F-43D60F228E90}" dt="2024-04-12T06:22:45.721" v="307"/>
          <ac:spMkLst>
            <pc:docMk/>
            <pc:sldMk cId="242424855" sldId="360"/>
            <ac:spMk id="3" creationId="{485B2A39-60AE-5E84-CAC3-BD55A1CA5722}"/>
          </ac:spMkLst>
        </pc:spChg>
        <pc:picChg chg="ord">
          <ac:chgData name="Mica Nicole Nellis" userId="5f20adf3-492e-4e22-8d59-1b443793dbb5" providerId="ADAL" clId="{0D18FAC5-C64F-4E86-BB8F-43D60F228E90}" dt="2024-04-12T06:27:20.688" v="351" actId="166"/>
          <ac:picMkLst>
            <pc:docMk/>
            <pc:sldMk cId="242424855" sldId="360"/>
            <ac:picMk id="5" creationId="{C669F970-58C7-40B6-A500-A109D7011B51}"/>
          </ac:picMkLst>
        </pc:picChg>
      </pc:sldChg>
      <pc:sldChg chg="addSp modSp mod">
        <pc:chgData name="Mica Nicole Nellis" userId="5f20adf3-492e-4e22-8d59-1b443793dbb5" providerId="ADAL" clId="{0D18FAC5-C64F-4E86-BB8F-43D60F228E90}" dt="2024-04-12T06:27:37.673" v="354" actId="166"/>
        <pc:sldMkLst>
          <pc:docMk/>
          <pc:sldMk cId="4217560687" sldId="361"/>
        </pc:sldMkLst>
        <pc:spChg chg="mod">
          <ac:chgData name="Mica Nicole Nellis" userId="5f20adf3-492e-4e22-8d59-1b443793dbb5" providerId="ADAL" clId="{0D18FAC5-C64F-4E86-BB8F-43D60F228E90}" dt="2024-04-12T06:13:30.032" v="173" actId="20577"/>
          <ac:spMkLst>
            <pc:docMk/>
            <pc:sldMk cId="4217560687" sldId="361"/>
            <ac:spMk id="2" creationId="{554E511F-67B5-E962-E522-FACBF35ACECE}"/>
          </ac:spMkLst>
        </pc:spChg>
        <pc:spChg chg="add">
          <ac:chgData name="Mica Nicole Nellis" userId="5f20adf3-492e-4e22-8d59-1b443793dbb5" providerId="ADAL" clId="{0D18FAC5-C64F-4E86-BB8F-43D60F228E90}" dt="2024-04-12T06:22:45.721" v="307"/>
          <ac:spMkLst>
            <pc:docMk/>
            <pc:sldMk cId="4217560687" sldId="361"/>
            <ac:spMk id="6" creationId="{38350C85-B90C-2455-4E95-5AF687A72597}"/>
          </ac:spMkLst>
        </pc:spChg>
        <pc:picChg chg="ord">
          <ac:chgData name="Mica Nicole Nellis" userId="5f20adf3-492e-4e22-8d59-1b443793dbb5" providerId="ADAL" clId="{0D18FAC5-C64F-4E86-BB8F-43D60F228E90}" dt="2024-04-12T06:27:37.673" v="354" actId="166"/>
          <ac:picMkLst>
            <pc:docMk/>
            <pc:sldMk cId="4217560687" sldId="361"/>
            <ac:picMk id="5" creationId="{C669F970-58C7-40B6-A500-A109D7011B51}"/>
          </ac:picMkLst>
        </pc:picChg>
      </pc:sldChg>
      <pc:sldChg chg="addSp modSp mod">
        <pc:chgData name="Mica Nicole Nellis" userId="5f20adf3-492e-4e22-8d59-1b443793dbb5" providerId="ADAL" clId="{0D18FAC5-C64F-4E86-BB8F-43D60F228E90}" dt="2024-04-12T06:27:49.045" v="356" actId="166"/>
        <pc:sldMkLst>
          <pc:docMk/>
          <pc:sldMk cId="1667075535" sldId="362"/>
        </pc:sldMkLst>
        <pc:spChg chg="mod">
          <ac:chgData name="Mica Nicole Nellis" userId="5f20adf3-492e-4e22-8d59-1b443793dbb5" providerId="ADAL" clId="{0D18FAC5-C64F-4E86-BB8F-43D60F228E90}" dt="2024-04-12T06:14:31.111" v="187" actId="20577"/>
          <ac:spMkLst>
            <pc:docMk/>
            <pc:sldMk cId="1667075535" sldId="362"/>
            <ac:spMk id="2" creationId="{A602C7AB-D7C5-8A00-F773-C0ACCCA321D1}"/>
          </ac:spMkLst>
        </pc:spChg>
        <pc:spChg chg="add">
          <ac:chgData name="Mica Nicole Nellis" userId="5f20adf3-492e-4e22-8d59-1b443793dbb5" providerId="ADAL" clId="{0D18FAC5-C64F-4E86-BB8F-43D60F228E90}" dt="2024-04-12T06:22:45.721" v="307"/>
          <ac:spMkLst>
            <pc:docMk/>
            <pc:sldMk cId="1667075535" sldId="362"/>
            <ac:spMk id="6" creationId="{06912B35-9948-13DB-B2E9-81A33A31803A}"/>
          </ac:spMkLst>
        </pc:spChg>
        <pc:picChg chg="ord">
          <ac:chgData name="Mica Nicole Nellis" userId="5f20adf3-492e-4e22-8d59-1b443793dbb5" providerId="ADAL" clId="{0D18FAC5-C64F-4E86-BB8F-43D60F228E90}" dt="2024-04-12T06:27:49.045" v="356" actId="166"/>
          <ac:picMkLst>
            <pc:docMk/>
            <pc:sldMk cId="1667075535" sldId="362"/>
            <ac:picMk id="5" creationId="{C669F970-58C7-40B6-A500-A109D7011B51}"/>
          </ac:picMkLst>
        </pc:picChg>
      </pc:sldChg>
      <pc:sldChg chg="addSp modSp mod">
        <pc:chgData name="Mica Nicole Nellis" userId="5f20adf3-492e-4e22-8d59-1b443793dbb5" providerId="ADAL" clId="{0D18FAC5-C64F-4E86-BB8F-43D60F228E90}" dt="2024-04-12T06:27:53.475" v="357" actId="166"/>
        <pc:sldMkLst>
          <pc:docMk/>
          <pc:sldMk cId="2507743873" sldId="363"/>
        </pc:sldMkLst>
        <pc:spChg chg="mod">
          <ac:chgData name="Mica Nicole Nellis" userId="5f20adf3-492e-4e22-8d59-1b443793dbb5" providerId="ADAL" clId="{0D18FAC5-C64F-4E86-BB8F-43D60F228E90}" dt="2024-04-12T06:14:34.741" v="189" actId="20577"/>
          <ac:spMkLst>
            <pc:docMk/>
            <pc:sldMk cId="2507743873" sldId="363"/>
            <ac:spMk id="2" creationId="{2869A2CC-519B-34E7-ACE6-EB4584691A3C}"/>
          </ac:spMkLst>
        </pc:spChg>
        <pc:spChg chg="add">
          <ac:chgData name="Mica Nicole Nellis" userId="5f20adf3-492e-4e22-8d59-1b443793dbb5" providerId="ADAL" clId="{0D18FAC5-C64F-4E86-BB8F-43D60F228E90}" dt="2024-04-12T06:22:45.721" v="307"/>
          <ac:spMkLst>
            <pc:docMk/>
            <pc:sldMk cId="2507743873" sldId="363"/>
            <ac:spMk id="3" creationId="{D85A175B-4869-4F64-A86B-F1C24E1C60C8}"/>
          </ac:spMkLst>
        </pc:spChg>
        <pc:picChg chg="ord">
          <ac:chgData name="Mica Nicole Nellis" userId="5f20adf3-492e-4e22-8d59-1b443793dbb5" providerId="ADAL" clId="{0D18FAC5-C64F-4E86-BB8F-43D60F228E90}" dt="2024-04-12T06:27:53.475" v="357" actId="166"/>
          <ac:picMkLst>
            <pc:docMk/>
            <pc:sldMk cId="2507743873" sldId="363"/>
            <ac:picMk id="5" creationId="{C669F970-58C7-40B6-A500-A109D7011B51}"/>
          </ac:picMkLst>
        </pc:picChg>
      </pc:sldChg>
      <pc:sldChg chg="addSp modSp mod">
        <pc:chgData name="Mica Nicole Nellis" userId="5f20adf3-492e-4e22-8d59-1b443793dbb5" providerId="ADAL" clId="{0D18FAC5-C64F-4E86-BB8F-43D60F228E90}" dt="2024-04-12T06:27:44.208" v="355" actId="166"/>
        <pc:sldMkLst>
          <pc:docMk/>
          <pc:sldMk cId="2274767236" sldId="364"/>
        </pc:sldMkLst>
        <pc:spChg chg="mod">
          <ac:chgData name="Mica Nicole Nellis" userId="5f20adf3-492e-4e22-8d59-1b443793dbb5" providerId="ADAL" clId="{0D18FAC5-C64F-4E86-BB8F-43D60F228E90}" dt="2024-04-12T06:13:34.050" v="175" actId="20577"/>
          <ac:spMkLst>
            <pc:docMk/>
            <pc:sldMk cId="2274767236" sldId="364"/>
            <ac:spMk id="6" creationId="{6BA440FC-1B91-2842-4BFC-AF30BAF41AFB}"/>
          </ac:spMkLst>
        </pc:spChg>
        <pc:spChg chg="add">
          <ac:chgData name="Mica Nicole Nellis" userId="5f20adf3-492e-4e22-8d59-1b443793dbb5" providerId="ADAL" clId="{0D18FAC5-C64F-4E86-BB8F-43D60F228E90}" dt="2024-04-12T06:22:45.721" v="307"/>
          <ac:spMkLst>
            <pc:docMk/>
            <pc:sldMk cId="2274767236" sldId="364"/>
            <ac:spMk id="8" creationId="{0329A6A0-A712-E6F5-185F-43079B5E7BFE}"/>
          </ac:spMkLst>
        </pc:spChg>
        <pc:picChg chg="ord">
          <ac:chgData name="Mica Nicole Nellis" userId="5f20adf3-492e-4e22-8d59-1b443793dbb5" providerId="ADAL" clId="{0D18FAC5-C64F-4E86-BB8F-43D60F228E90}" dt="2024-04-12T06:27:44.208" v="355" actId="166"/>
          <ac:picMkLst>
            <pc:docMk/>
            <pc:sldMk cId="2274767236" sldId="364"/>
            <ac:picMk id="5" creationId="{C669F970-58C7-40B6-A500-A109D7011B51}"/>
          </ac:picMkLst>
        </pc:picChg>
      </pc:sldChg>
      <pc:sldChg chg="addSp modSp mod">
        <pc:chgData name="Mica Nicole Nellis" userId="5f20adf3-492e-4e22-8d59-1b443793dbb5" providerId="ADAL" clId="{0D18FAC5-C64F-4E86-BB8F-43D60F228E90}" dt="2024-04-12T06:26:50.745" v="345" actId="166"/>
        <pc:sldMkLst>
          <pc:docMk/>
          <pc:sldMk cId="4286094377" sldId="365"/>
        </pc:sldMkLst>
        <pc:spChg chg="mod">
          <ac:chgData name="Mica Nicole Nellis" userId="5f20adf3-492e-4e22-8d59-1b443793dbb5" providerId="ADAL" clId="{0D18FAC5-C64F-4E86-BB8F-43D60F228E90}" dt="2024-04-12T06:16:10.463" v="205" actId="20577"/>
          <ac:spMkLst>
            <pc:docMk/>
            <pc:sldMk cId="4286094377" sldId="365"/>
            <ac:spMk id="3" creationId="{7816C595-8B02-6A60-F6F8-82BEA1AF7DDA}"/>
          </ac:spMkLst>
        </pc:spChg>
        <pc:spChg chg="add">
          <ac:chgData name="Mica Nicole Nellis" userId="5f20adf3-492e-4e22-8d59-1b443793dbb5" providerId="ADAL" clId="{0D18FAC5-C64F-4E86-BB8F-43D60F228E90}" dt="2024-04-12T06:22:45.721" v="307"/>
          <ac:spMkLst>
            <pc:docMk/>
            <pc:sldMk cId="4286094377" sldId="365"/>
            <ac:spMk id="5" creationId="{74EC76A3-FE9C-170D-00EB-DEB6212A4383}"/>
          </ac:spMkLst>
        </pc:spChg>
        <pc:picChg chg="mod ord">
          <ac:chgData name="Mica Nicole Nellis" userId="5f20adf3-492e-4e22-8d59-1b443793dbb5" providerId="ADAL" clId="{0D18FAC5-C64F-4E86-BB8F-43D60F228E90}" dt="2024-04-12T06:26:50.745" v="345" actId="166"/>
          <ac:picMkLst>
            <pc:docMk/>
            <pc:sldMk cId="4286094377" sldId="365"/>
            <ac:picMk id="6" creationId="{A7E195C0-D440-4A2B-9841-8863B349C33B}"/>
          </ac:picMkLst>
        </pc:picChg>
      </pc:sldChg>
      <pc:sldChg chg="addSp modSp mod">
        <pc:chgData name="Mica Nicole Nellis" userId="5f20adf3-492e-4e22-8d59-1b443793dbb5" providerId="ADAL" clId="{0D18FAC5-C64F-4E86-BB8F-43D60F228E90}" dt="2024-04-12T06:26:53.953" v="346" actId="166"/>
        <pc:sldMkLst>
          <pc:docMk/>
          <pc:sldMk cId="1749924512" sldId="366"/>
        </pc:sldMkLst>
        <pc:spChg chg="mod">
          <ac:chgData name="Mica Nicole Nellis" userId="5f20adf3-492e-4e22-8d59-1b443793dbb5" providerId="ADAL" clId="{0D18FAC5-C64F-4E86-BB8F-43D60F228E90}" dt="2024-04-12T06:14:16.706" v="181" actId="20577"/>
          <ac:spMkLst>
            <pc:docMk/>
            <pc:sldMk cId="1749924512" sldId="366"/>
            <ac:spMk id="3" creationId="{42BA9B99-218C-8578-3E51-DC26BD6006E6}"/>
          </ac:spMkLst>
        </pc:spChg>
        <pc:spChg chg="add">
          <ac:chgData name="Mica Nicole Nellis" userId="5f20adf3-492e-4e22-8d59-1b443793dbb5" providerId="ADAL" clId="{0D18FAC5-C64F-4E86-BB8F-43D60F228E90}" dt="2024-04-12T06:22:45.721" v="307"/>
          <ac:spMkLst>
            <pc:docMk/>
            <pc:sldMk cId="1749924512" sldId="366"/>
            <ac:spMk id="5" creationId="{F672ECDD-EC49-6074-71D3-A8F8380F2B4A}"/>
          </ac:spMkLst>
        </pc:spChg>
        <pc:picChg chg="ord">
          <ac:chgData name="Mica Nicole Nellis" userId="5f20adf3-492e-4e22-8d59-1b443793dbb5" providerId="ADAL" clId="{0D18FAC5-C64F-4E86-BB8F-43D60F228E90}" dt="2024-04-12T06:26:53.953" v="346" actId="166"/>
          <ac:picMkLst>
            <pc:docMk/>
            <pc:sldMk cId="1749924512" sldId="366"/>
            <ac:picMk id="6" creationId="{A7E195C0-D440-4A2B-9841-8863B349C33B}"/>
          </ac:picMkLst>
        </pc:picChg>
      </pc:sldChg>
      <pc:sldChg chg="addSp modSp mod">
        <pc:chgData name="Mica Nicole Nellis" userId="5f20adf3-492e-4e22-8d59-1b443793dbb5" providerId="ADAL" clId="{0D18FAC5-C64F-4E86-BB8F-43D60F228E90}" dt="2024-04-12T06:26:57.963" v="347" actId="166"/>
        <pc:sldMkLst>
          <pc:docMk/>
          <pc:sldMk cId="1254684860" sldId="367"/>
        </pc:sldMkLst>
        <pc:spChg chg="mod">
          <ac:chgData name="Mica Nicole Nellis" userId="5f20adf3-492e-4e22-8d59-1b443793dbb5" providerId="ADAL" clId="{0D18FAC5-C64F-4E86-BB8F-43D60F228E90}" dt="2024-04-12T06:20:30.997" v="292" actId="20577"/>
          <ac:spMkLst>
            <pc:docMk/>
            <pc:sldMk cId="1254684860" sldId="367"/>
            <ac:spMk id="3" creationId="{61463864-F5C2-81CE-E231-E125E288B270}"/>
          </ac:spMkLst>
        </pc:spChg>
        <pc:spChg chg="add">
          <ac:chgData name="Mica Nicole Nellis" userId="5f20adf3-492e-4e22-8d59-1b443793dbb5" providerId="ADAL" clId="{0D18FAC5-C64F-4E86-BB8F-43D60F228E90}" dt="2024-04-12T06:22:45.721" v="307"/>
          <ac:spMkLst>
            <pc:docMk/>
            <pc:sldMk cId="1254684860" sldId="367"/>
            <ac:spMk id="5" creationId="{F509215D-79C3-D3FA-4186-DD658617FD6D}"/>
          </ac:spMkLst>
        </pc:spChg>
        <pc:picChg chg="ord">
          <ac:chgData name="Mica Nicole Nellis" userId="5f20adf3-492e-4e22-8d59-1b443793dbb5" providerId="ADAL" clId="{0D18FAC5-C64F-4E86-BB8F-43D60F228E90}" dt="2024-04-12T06:26:57.963" v="347" actId="166"/>
          <ac:picMkLst>
            <pc:docMk/>
            <pc:sldMk cId="1254684860" sldId="367"/>
            <ac:picMk id="6" creationId="{A7E195C0-D440-4A2B-9841-8863B349C33B}"/>
          </ac:picMkLst>
        </pc:picChg>
      </pc:sldChg>
      <pc:sldChg chg="addSp modSp mod">
        <pc:chgData name="Mica Nicole Nellis" userId="5f20adf3-492e-4e22-8d59-1b443793dbb5" providerId="ADAL" clId="{0D18FAC5-C64F-4E86-BB8F-43D60F228E90}" dt="2024-04-12T06:22:45.721" v="307"/>
        <pc:sldMkLst>
          <pc:docMk/>
          <pc:sldMk cId="2915520159" sldId="368"/>
        </pc:sldMkLst>
        <pc:spChg chg="mod">
          <ac:chgData name="Mica Nicole Nellis" userId="5f20adf3-492e-4e22-8d59-1b443793dbb5" providerId="ADAL" clId="{0D18FAC5-C64F-4E86-BB8F-43D60F228E90}" dt="2024-04-12T06:16:16.663" v="207" actId="20577"/>
          <ac:spMkLst>
            <pc:docMk/>
            <pc:sldMk cId="2915520159" sldId="368"/>
            <ac:spMk id="3" creationId="{321BAF6F-F014-9E96-EC36-69DF05C63D08}"/>
          </ac:spMkLst>
        </pc:spChg>
        <pc:spChg chg="add">
          <ac:chgData name="Mica Nicole Nellis" userId="5f20adf3-492e-4e22-8d59-1b443793dbb5" providerId="ADAL" clId="{0D18FAC5-C64F-4E86-BB8F-43D60F228E90}" dt="2024-04-12T06:22:45.721" v="307"/>
          <ac:spMkLst>
            <pc:docMk/>
            <pc:sldMk cId="2915520159" sldId="368"/>
            <ac:spMk id="5" creationId="{64EE27DE-F446-0D23-8A51-15AC472831C6}"/>
          </ac:spMkLst>
        </pc:spChg>
      </pc:sldChg>
      <pc:sldChg chg="addSp modSp mod">
        <pc:chgData name="Mica Nicole Nellis" userId="5f20adf3-492e-4e22-8d59-1b443793dbb5" providerId="ADAL" clId="{0D18FAC5-C64F-4E86-BB8F-43D60F228E90}" dt="2024-04-12T06:27:01.281" v="348" actId="166"/>
        <pc:sldMkLst>
          <pc:docMk/>
          <pc:sldMk cId="3002989090" sldId="369"/>
        </pc:sldMkLst>
        <pc:spChg chg="mod">
          <ac:chgData name="Mica Nicole Nellis" userId="5f20adf3-492e-4e22-8d59-1b443793dbb5" providerId="ADAL" clId="{0D18FAC5-C64F-4E86-BB8F-43D60F228E90}" dt="2024-04-12T06:16:20.504" v="209" actId="20577"/>
          <ac:spMkLst>
            <pc:docMk/>
            <pc:sldMk cId="3002989090" sldId="369"/>
            <ac:spMk id="3" creationId="{765D7C09-3E45-6434-7CBB-DB68908B738E}"/>
          </ac:spMkLst>
        </pc:spChg>
        <pc:spChg chg="add">
          <ac:chgData name="Mica Nicole Nellis" userId="5f20adf3-492e-4e22-8d59-1b443793dbb5" providerId="ADAL" clId="{0D18FAC5-C64F-4E86-BB8F-43D60F228E90}" dt="2024-04-12T06:22:45.721" v="307"/>
          <ac:spMkLst>
            <pc:docMk/>
            <pc:sldMk cId="3002989090" sldId="369"/>
            <ac:spMk id="5" creationId="{5E76A08B-30F1-D335-8645-A34E98E54C6E}"/>
          </ac:spMkLst>
        </pc:spChg>
        <pc:picChg chg="ord">
          <ac:chgData name="Mica Nicole Nellis" userId="5f20adf3-492e-4e22-8d59-1b443793dbb5" providerId="ADAL" clId="{0D18FAC5-C64F-4E86-BB8F-43D60F228E90}" dt="2024-04-12T06:27:01.281" v="348" actId="166"/>
          <ac:picMkLst>
            <pc:docMk/>
            <pc:sldMk cId="3002989090" sldId="369"/>
            <ac:picMk id="6" creationId="{A7E195C0-D440-4A2B-9841-8863B349C33B}"/>
          </ac:picMkLst>
        </pc:picChg>
      </pc:sldChg>
      <pc:sldChg chg="addSp delSp modSp mod">
        <pc:chgData name="Mica Nicole Nellis" userId="5f20adf3-492e-4e22-8d59-1b443793dbb5" providerId="ADAL" clId="{0D18FAC5-C64F-4E86-BB8F-43D60F228E90}" dt="2024-04-12T06:23:52.812" v="313" actId="21"/>
        <pc:sldMkLst>
          <pc:docMk/>
          <pc:sldMk cId="2493857087" sldId="370"/>
        </pc:sldMkLst>
        <pc:spChg chg="mod">
          <ac:chgData name="Mica Nicole Nellis" userId="5f20adf3-492e-4e22-8d59-1b443793dbb5" providerId="ADAL" clId="{0D18FAC5-C64F-4E86-BB8F-43D60F228E90}" dt="2024-04-12T06:15:51.103" v="201" actId="20577"/>
          <ac:spMkLst>
            <pc:docMk/>
            <pc:sldMk cId="2493857087" sldId="370"/>
            <ac:spMk id="3" creationId="{E2AE2299-818B-D472-67DF-B4A18AB37385}"/>
          </ac:spMkLst>
        </pc:spChg>
        <pc:spChg chg="add del">
          <ac:chgData name="Mica Nicole Nellis" userId="5f20adf3-492e-4e22-8d59-1b443793dbb5" providerId="ADAL" clId="{0D18FAC5-C64F-4E86-BB8F-43D60F228E90}" dt="2024-04-12T06:23:52.812" v="313" actId="21"/>
          <ac:spMkLst>
            <pc:docMk/>
            <pc:sldMk cId="2493857087" sldId="370"/>
            <ac:spMk id="7" creationId="{FC416B00-B524-6EAA-9E96-C334AC03E470}"/>
          </ac:spMkLst>
        </pc:spChg>
      </pc:sldChg>
      <pc:sldChg chg="addSp modSp mod">
        <pc:chgData name="Mica Nicole Nellis" userId="5f20adf3-492e-4e22-8d59-1b443793dbb5" providerId="ADAL" clId="{0D18FAC5-C64F-4E86-BB8F-43D60F228E90}" dt="2024-04-12T06:26:27.278" v="340" actId="166"/>
        <pc:sldMkLst>
          <pc:docMk/>
          <pc:sldMk cId="3208781054" sldId="371"/>
        </pc:sldMkLst>
        <pc:spChg chg="mod">
          <ac:chgData name="Mica Nicole Nellis" userId="5f20adf3-492e-4e22-8d59-1b443793dbb5" providerId="ADAL" clId="{0D18FAC5-C64F-4E86-BB8F-43D60F228E90}" dt="2024-04-12T06:13:17.240" v="171" actId="20577"/>
          <ac:spMkLst>
            <pc:docMk/>
            <pc:sldMk cId="3208781054" sldId="371"/>
            <ac:spMk id="3" creationId="{F025AB4B-8AC4-5F0A-F41D-E964D63F9143}"/>
          </ac:spMkLst>
        </pc:spChg>
        <pc:spChg chg="add">
          <ac:chgData name="Mica Nicole Nellis" userId="5f20adf3-492e-4e22-8d59-1b443793dbb5" providerId="ADAL" clId="{0D18FAC5-C64F-4E86-BB8F-43D60F228E90}" dt="2024-04-12T06:22:45.721" v="307"/>
          <ac:spMkLst>
            <pc:docMk/>
            <pc:sldMk cId="3208781054" sldId="371"/>
            <ac:spMk id="8" creationId="{40D5176C-B28D-A7FA-B750-98452CCB79CC}"/>
          </ac:spMkLst>
        </pc:spChg>
        <pc:picChg chg="ord">
          <ac:chgData name="Mica Nicole Nellis" userId="5f20adf3-492e-4e22-8d59-1b443793dbb5" providerId="ADAL" clId="{0D18FAC5-C64F-4E86-BB8F-43D60F228E90}" dt="2024-04-12T06:26:27.278" v="340" actId="166"/>
          <ac:picMkLst>
            <pc:docMk/>
            <pc:sldMk cId="3208781054" sldId="371"/>
            <ac:picMk id="6" creationId="{DDC6949C-232B-8FA1-220D-C77583CC69B4}"/>
          </ac:picMkLst>
        </pc:picChg>
      </pc:sldChg>
      <pc:sldChg chg="addSp modSp mod">
        <pc:chgData name="Mica Nicole Nellis" userId="5f20adf3-492e-4e22-8d59-1b443793dbb5" providerId="ADAL" clId="{0D18FAC5-C64F-4E86-BB8F-43D60F228E90}" dt="2024-04-12T06:26:13.132" v="337" actId="166"/>
        <pc:sldMkLst>
          <pc:docMk/>
          <pc:sldMk cId="739267420" sldId="372"/>
        </pc:sldMkLst>
        <pc:spChg chg="mod">
          <ac:chgData name="Mica Nicole Nellis" userId="5f20adf3-492e-4e22-8d59-1b443793dbb5" providerId="ADAL" clId="{0D18FAC5-C64F-4E86-BB8F-43D60F228E90}" dt="2024-04-12T06:13:01.482" v="165" actId="20577"/>
          <ac:spMkLst>
            <pc:docMk/>
            <pc:sldMk cId="739267420" sldId="372"/>
            <ac:spMk id="3" creationId="{B3A469CA-6453-27F6-878F-BE0B53689C3C}"/>
          </ac:spMkLst>
        </pc:spChg>
        <pc:spChg chg="add">
          <ac:chgData name="Mica Nicole Nellis" userId="5f20adf3-492e-4e22-8d59-1b443793dbb5" providerId="ADAL" clId="{0D18FAC5-C64F-4E86-BB8F-43D60F228E90}" dt="2024-04-12T06:22:45.721" v="307"/>
          <ac:spMkLst>
            <pc:docMk/>
            <pc:sldMk cId="739267420" sldId="372"/>
            <ac:spMk id="5" creationId="{9061FA38-9C24-927A-A047-B6335CE81114}"/>
          </ac:spMkLst>
        </pc:spChg>
        <pc:picChg chg="ord">
          <ac:chgData name="Mica Nicole Nellis" userId="5f20adf3-492e-4e22-8d59-1b443793dbb5" providerId="ADAL" clId="{0D18FAC5-C64F-4E86-BB8F-43D60F228E90}" dt="2024-04-12T06:26:13.132" v="337" actId="166"/>
          <ac:picMkLst>
            <pc:docMk/>
            <pc:sldMk cId="739267420" sldId="372"/>
            <ac:picMk id="6" creationId="{4AB66758-4F0A-EA2F-92CD-17D92F8B67FF}"/>
          </ac:picMkLst>
        </pc:picChg>
      </pc:sldChg>
      <pc:sldChg chg="addSp modSp mod">
        <pc:chgData name="Mica Nicole Nellis" userId="5f20adf3-492e-4e22-8d59-1b443793dbb5" providerId="ADAL" clId="{0D18FAC5-C64F-4E86-BB8F-43D60F228E90}" dt="2024-04-12T06:26:18.633" v="338" actId="166"/>
        <pc:sldMkLst>
          <pc:docMk/>
          <pc:sldMk cId="2099936933" sldId="373"/>
        </pc:sldMkLst>
        <pc:spChg chg="mod">
          <ac:chgData name="Mica Nicole Nellis" userId="5f20adf3-492e-4e22-8d59-1b443793dbb5" providerId="ADAL" clId="{0D18FAC5-C64F-4E86-BB8F-43D60F228E90}" dt="2024-04-12T06:13:04.797" v="167" actId="20577"/>
          <ac:spMkLst>
            <pc:docMk/>
            <pc:sldMk cId="2099936933" sldId="373"/>
            <ac:spMk id="3" creationId="{EB80D0A2-D798-253E-4509-40361ACB2B9D}"/>
          </ac:spMkLst>
        </pc:spChg>
        <pc:spChg chg="add">
          <ac:chgData name="Mica Nicole Nellis" userId="5f20adf3-492e-4e22-8d59-1b443793dbb5" providerId="ADAL" clId="{0D18FAC5-C64F-4E86-BB8F-43D60F228E90}" dt="2024-04-12T06:22:45.721" v="307"/>
          <ac:spMkLst>
            <pc:docMk/>
            <pc:sldMk cId="2099936933" sldId="373"/>
            <ac:spMk id="8" creationId="{22796226-5B28-BB62-EDA5-787811299DC2}"/>
          </ac:spMkLst>
        </pc:spChg>
        <pc:picChg chg="ord">
          <ac:chgData name="Mica Nicole Nellis" userId="5f20adf3-492e-4e22-8d59-1b443793dbb5" providerId="ADAL" clId="{0D18FAC5-C64F-4E86-BB8F-43D60F228E90}" dt="2024-04-12T06:26:18.633" v="338" actId="166"/>
          <ac:picMkLst>
            <pc:docMk/>
            <pc:sldMk cId="2099936933" sldId="373"/>
            <ac:picMk id="6" creationId="{76BBD4F3-F150-4C3A-36F8-62C6529EE483}"/>
          </ac:picMkLst>
        </pc:picChg>
      </pc:sldChg>
      <pc:sldChg chg="addSp modSp mod">
        <pc:chgData name="Mica Nicole Nellis" userId="5f20adf3-492e-4e22-8d59-1b443793dbb5" providerId="ADAL" clId="{0D18FAC5-C64F-4E86-BB8F-43D60F228E90}" dt="2024-04-12T06:26:22.812" v="339" actId="166"/>
        <pc:sldMkLst>
          <pc:docMk/>
          <pc:sldMk cId="1543624325" sldId="374"/>
        </pc:sldMkLst>
        <pc:spChg chg="mod">
          <ac:chgData name="Mica Nicole Nellis" userId="5f20adf3-492e-4e22-8d59-1b443793dbb5" providerId="ADAL" clId="{0D18FAC5-C64F-4E86-BB8F-43D60F228E90}" dt="2024-04-12T06:13:13.632" v="169" actId="20577"/>
          <ac:spMkLst>
            <pc:docMk/>
            <pc:sldMk cId="1543624325" sldId="374"/>
            <ac:spMk id="3" creationId="{43C68C5B-9A75-55F9-F1D0-A58E513A8DC2}"/>
          </ac:spMkLst>
        </pc:spChg>
        <pc:spChg chg="add">
          <ac:chgData name="Mica Nicole Nellis" userId="5f20adf3-492e-4e22-8d59-1b443793dbb5" providerId="ADAL" clId="{0D18FAC5-C64F-4E86-BB8F-43D60F228E90}" dt="2024-04-12T06:22:45.721" v="307"/>
          <ac:spMkLst>
            <pc:docMk/>
            <pc:sldMk cId="1543624325" sldId="374"/>
            <ac:spMk id="8" creationId="{B80FA54D-D5DF-6B39-DAEE-FE1CB8D02C6F}"/>
          </ac:spMkLst>
        </pc:spChg>
        <pc:picChg chg="ord">
          <ac:chgData name="Mica Nicole Nellis" userId="5f20adf3-492e-4e22-8d59-1b443793dbb5" providerId="ADAL" clId="{0D18FAC5-C64F-4E86-BB8F-43D60F228E90}" dt="2024-04-12T06:26:22.812" v="339" actId="166"/>
          <ac:picMkLst>
            <pc:docMk/>
            <pc:sldMk cId="1543624325" sldId="374"/>
            <ac:picMk id="6" creationId="{EDB1D139-2063-AA72-3C39-9BFCA17ACEC6}"/>
          </ac:picMkLst>
        </pc:picChg>
      </pc:sldChg>
      <pc:sldChg chg="addSp delSp mod">
        <pc:chgData name="Mica Nicole Nellis" userId="5f20adf3-492e-4e22-8d59-1b443793dbb5" providerId="ADAL" clId="{0D18FAC5-C64F-4E86-BB8F-43D60F228E90}" dt="2024-04-12T06:28:15.478" v="362" actId="21"/>
        <pc:sldMkLst>
          <pc:docMk/>
          <pc:sldMk cId="2669362420" sldId="375"/>
        </pc:sldMkLst>
        <pc:spChg chg="del">
          <ac:chgData name="Mica Nicole Nellis" userId="5f20adf3-492e-4e22-8d59-1b443793dbb5" providerId="ADAL" clId="{0D18FAC5-C64F-4E86-BB8F-43D60F228E90}" dt="2024-04-12T06:28:10.708" v="361" actId="21"/>
          <ac:spMkLst>
            <pc:docMk/>
            <pc:sldMk cId="2669362420" sldId="375"/>
            <ac:spMk id="2" creationId="{FFEF1ADC-D08E-4A5D-3B40-F9A9E57034FC}"/>
          </ac:spMkLst>
        </pc:spChg>
        <pc:spChg chg="add del">
          <ac:chgData name="Mica Nicole Nellis" userId="5f20adf3-492e-4e22-8d59-1b443793dbb5" providerId="ADAL" clId="{0D18FAC5-C64F-4E86-BB8F-43D60F228E90}" dt="2024-04-12T06:28:15.478" v="362" actId="21"/>
          <ac:spMkLst>
            <pc:docMk/>
            <pc:sldMk cId="2669362420" sldId="375"/>
            <ac:spMk id="3" creationId="{3DA2FBA1-0A7D-478E-6FBF-677805DEC1C5}"/>
          </ac:spMkLst>
        </pc:spChg>
        <pc:spChg chg="add del">
          <ac:chgData name="Mica Nicole Nellis" userId="5f20adf3-492e-4e22-8d59-1b443793dbb5" providerId="ADAL" clId="{0D18FAC5-C64F-4E86-BB8F-43D60F228E90}" dt="2024-04-12T06:28:07.153" v="360" actId="21"/>
          <ac:spMkLst>
            <pc:docMk/>
            <pc:sldMk cId="2669362420" sldId="375"/>
            <ac:spMk id="4" creationId="{B3C43C17-429C-4237-955D-FFD3F34948C3}"/>
          </ac:spMkLst>
        </pc:spChg>
      </pc:sldChg>
      <pc:sldChg chg="addSp delSp modSp add mod">
        <pc:chgData name="Mica Nicole Nellis" userId="5f20adf3-492e-4e22-8d59-1b443793dbb5" providerId="ADAL" clId="{0D18FAC5-C64F-4E86-BB8F-43D60F228E90}" dt="2024-04-12T06:27:11.309" v="349" actId="166"/>
        <pc:sldMkLst>
          <pc:docMk/>
          <pc:sldMk cId="1375111774" sldId="376"/>
        </pc:sldMkLst>
        <pc:spChg chg="mod">
          <ac:chgData name="Mica Nicole Nellis" userId="5f20adf3-492e-4e22-8d59-1b443793dbb5" providerId="ADAL" clId="{0D18FAC5-C64F-4E86-BB8F-43D60F228E90}" dt="2024-04-12T06:17:57.273" v="252" actId="20577"/>
          <ac:spMkLst>
            <pc:docMk/>
            <pc:sldMk cId="1375111774" sldId="376"/>
            <ac:spMk id="2" creationId="{A1377A38-33A4-6AF7-48A7-5148074865A3}"/>
          </ac:spMkLst>
        </pc:spChg>
        <pc:spChg chg="mod">
          <ac:chgData name="Mica Nicole Nellis" userId="5f20adf3-492e-4e22-8d59-1b443793dbb5" providerId="ADAL" clId="{0D18FAC5-C64F-4E86-BB8F-43D60F228E90}" dt="2024-04-12T06:18:02.041" v="253"/>
          <ac:spMkLst>
            <pc:docMk/>
            <pc:sldMk cId="1375111774" sldId="376"/>
            <ac:spMk id="3" creationId="{04060BBD-4FD6-E26D-D903-AE68F7020D47}"/>
          </ac:spMkLst>
        </pc:spChg>
        <pc:spChg chg="add">
          <ac:chgData name="Mica Nicole Nellis" userId="5f20adf3-492e-4e22-8d59-1b443793dbb5" providerId="ADAL" clId="{0D18FAC5-C64F-4E86-BB8F-43D60F228E90}" dt="2024-04-12T06:22:45.721" v="307"/>
          <ac:spMkLst>
            <pc:docMk/>
            <pc:sldMk cId="1375111774" sldId="376"/>
            <ac:spMk id="5" creationId="{57C3D3CB-F5F0-7A8D-5C04-9D9C953D4B3A}"/>
          </ac:spMkLst>
        </pc:spChg>
        <pc:picChg chg="ord">
          <ac:chgData name="Mica Nicole Nellis" userId="5f20adf3-492e-4e22-8d59-1b443793dbb5" providerId="ADAL" clId="{0D18FAC5-C64F-4E86-BB8F-43D60F228E90}" dt="2024-04-12T06:27:11.309" v="349" actId="166"/>
          <ac:picMkLst>
            <pc:docMk/>
            <pc:sldMk cId="1375111774" sldId="376"/>
            <ac:picMk id="6" creationId="{25EB8802-39BD-EF8E-570E-DD2C63B984AC}"/>
          </ac:picMkLst>
        </pc:picChg>
        <pc:picChg chg="del">
          <ac:chgData name="Mica Nicole Nellis" userId="5f20adf3-492e-4e22-8d59-1b443793dbb5" providerId="ADAL" clId="{0D18FAC5-C64F-4E86-BB8F-43D60F228E90}" dt="2024-04-12T06:17:50.509" v="231" actId="478"/>
          <ac:picMkLst>
            <pc:docMk/>
            <pc:sldMk cId="1375111774" sldId="376"/>
            <ac:picMk id="7" creationId="{AA1B40D9-0918-639C-D6F4-8969E15A5198}"/>
          </ac:picMkLst>
        </pc:picChg>
      </pc:sldChg>
    </pc:docChg>
  </pc:docChgLst>
  <pc:docChgLst>
    <pc:chgData name="Daniel Cope Cooke" userId="9a333e86-006b-42ba-b984-6e928377cd6c" providerId="ADAL" clId="{DA88786F-1F5A-4449-A961-F25C0408647B}"/>
    <pc:docChg chg="custSel addSld delSld modSld sldOrd">
      <pc:chgData name="Daniel Cope Cooke" userId="9a333e86-006b-42ba-b984-6e928377cd6c" providerId="ADAL" clId="{DA88786F-1F5A-4449-A961-F25C0408647B}" dt="2024-04-12T07:41:33.219" v="7647" actId="20577"/>
      <pc:docMkLst>
        <pc:docMk/>
      </pc:docMkLst>
      <pc:sldChg chg="modSp mod">
        <pc:chgData name="Daniel Cope Cooke" userId="9a333e86-006b-42ba-b984-6e928377cd6c" providerId="ADAL" clId="{DA88786F-1F5A-4449-A961-F25C0408647B}" dt="2024-04-12T03:04:57.180" v="2718" actId="1076"/>
        <pc:sldMkLst>
          <pc:docMk/>
          <pc:sldMk cId="2414991906" sldId="266"/>
        </pc:sldMkLst>
        <pc:graphicFrameChg chg="mod">
          <ac:chgData name="Daniel Cope Cooke" userId="9a333e86-006b-42ba-b984-6e928377cd6c" providerId="ADAL" clId="{DA88786F-1F5A-4449-A961-F25C0408647B}" dt="2024-04-12T03:04:57.180" v="2718" actId="1076"/>
          <ac:graphicFrameMkLst>
            <pc:docMk/>
            <pc:sldMk cId="2414991906" sldId="266"/>
            <ac:graphicFrameMk id="3" creationId="{1F8106FA-5AA2-C2E3-CD66-6942CAFA7AD6}"/>
          </ac:graphicFrameMkLst>
        </pc:graphicFrameChg>
      </pc:sldChg>
      <pc:sldChg chg="modSp mod">
        <pc:chgData name="Daniel Cope Cooke" userId="9a333e86-006b-42ba-b984-6e928377cd6c" providerId="ADAL" clId="{DA88786F-1F5A-4449-A961-F25C0408647B}" dt="2024-04-12T03:05:57.020" v="2721" actId="20577"/>
        <pc:sldMkLst>
          <pc:docMk/>
          <pc:sldMk cId="72758951" sldId="267"/>
        </pc:sldMkLst>
        <pc:spChg chg="mod">
          <ac:chgData name="Daniel Cope Cooke" userId="9a333e86-006b-42ba-b984-6e928377cd6c" providerId="ADAL" clId="{DA88786F-1F5A-4449-A961-F25C0408647B}" dt="2024-04-12T03:05:57.020" v="2721" actId="20577"/>
          <ac:spMkLst>
            <pc:docMk/>
            <pc:sldMk cId="72758951" sldId="267"/>
            <ac:spMk id="8" creationId="{49EF6740-FCF5-467E-9ED9-07F20E5F7FCF}"/>
          </ac:spMkLst>
        </pc:spChg>
      </pc:sldChg>
      <pc:sldChg chg="modSp mod">
        <pc:chgData name="Daniel Cope Cooke" userId="9a333e86-006b-42ba-b984-6e928377cd6c" providerId="ADAL" clId="{DA88786F-1F5A-4449-A961-F25C0408647B}" dt="2024-04-12T03:04:38.210" v="2717" actId="207"/>
        <pc:sldMkLst>
          <pc:docMk/>
          <pc:sldMk cId="944701871" sldId="318"/>
        </pc:sldMkLst>
        <pc:graphicFrameChg chg="mod modGraphic">
          <ac:chgData name="Daniel Cope Cooke" userId="9a333e86-006b-42ba-b984-6e928377cd6c" providerId="ADAL" clId="{DA88786F-1F5A-4449-A961-F25C0408647B}" dt="2024-04-12T03:04:38.210" v="2717" actId="207"/>
          <ac:graphicFrameMkLst>
            <pc:docMk/>
            <pc:sldMk cId="944701871" sldId="318"/>
            <ac:graphicFrameMk id="53" creationId="{5FA7E6FD-D5CB-223D-98AA-0C7107370786}"/>
          </ac:graphicFrameMkLst>
        </pc:graphicFrameChg>
      </pc:sldChg>
      <pc:sldChg chg="modSp mod">
        <pc:chgData name="Daniel Cope Cooke" userId="9a333e86-006b-42ba-b984-6e928377cd6c" providerId="ADAL" clId="{DA88786F-1F5A-4449-A961-F25C0408647B}" dt="2024-04-12T06:21:47.060" v="5568" actId="20577"/>
        <pc:sldMkLst>
          <pc:docMk/>
          <pc:sldMk cId="926546762" sldId="322"/>
        </pc:sldMkLst>
        <pc:spChg chg="mod">
          <ac:chgData name="Daniel Cope Cooke" userId="9a333e86-006b-42ba-b984-6e928377cd6c" providerId="ADAL" clId="{DA88786F-1F5A-4449-A961-F25C0408647B}" dt="2024-04-12T06:21:47.060" v="5568" actId="20577"/>
          <ac:spMkLst>
            <pc:docMk/>
            <pc:sldMk cId="926546762" sldId="322"/>
            <ac:spMk id="8" creationId="{F13244D6-8EE7-40E9-A43B-184652FA08B4}"/>
          </ac:spMkLst>
        </pc:spChg>
      </pc:sldChg>
      <pc:sldChg chg="addSp modSp mod">
        <pc:chgData name="Daniel Cope Cooke" userId="9a333e86-006b-42ba-b984-6e928377cd6c" providerId="ADAL" clId="{DA88786F-1F5A-4449-A961-F25C0408647B}" dt="2024-04-12T02:52:28.333" v="2708" actId="14100"/>
        <pc:sldMkLst>
          <pc:docMk/>
          <pc:sldMk cId="2909659600" sldId="325"/>
        </pc:sldMkLst>
        <pc:picChg chg="add mod modCrop">
          <ac:chgData name="Daniel Cope Cooke" userId="9a333e86-006b-42ba-b984-6e928377cd6c" providerId="ADAL" clId="{DA88786F-1F5A-4449-A961-F25C0408647B}" dt="2024-04-12T02:52:28.333" v="2708" actId="14100"/>
          <ac:picMkLst>
            <pc:docMk/>
            <pc:sldMk cId="2909659600" sldId="325"/>
            <ac:picMk id="5" creationId="{8B0CD022-F110-DB6D-A617-3D19B28635AE}"/>
          </ac:picMkLst>
        </pc:picChg>
      </pc:sldChg>
      <pc:sldChg chg="addSp modSp mod">
        <pc:chgData name="Daniel Cope Cooke" userId="9a333e86-006b-42ba-b984-6e928377cd6c" providerId="ADAL" clId="{DA88786F-1F5A-4449-A961-F25C0408647B}" dt="2024-04-12T07:41:33.219" v="7647" actId="20577"/>
        <pc:sldMkLst>
          <pc:docMk/>
          <pc:sldMk cId="568122532" sldId="333"/>
        </pc:sldMkLst>
        <pc:spChg chg="mod">
          <ac:chgData name="Daniel Cope Cooke" userId="9a333e86-006b-42ba-b984-6e928377cd6c" providerId="ADAL" clId="{DA88786F-1F5A-4449-A961-F25C0408647B}" dt="2024-04-12T07:25:27.153" v="6712" actId="20577"/>
          <ac:spMkLst>
            <pc:docMk/>
            <pc:sldMk cId="568122532" sldId="333"/>
            <ac:spMk id="2" creationId="{9EDA9204-4042-FFB5-B5EC-68B6F3F0BAC6}"/>
          </ac:spMkLst>
        </pc:spChg>
        <pc:spChg chg="add mod">
          <ac:chgData name="Daniel Cope Cooke" userId="9a333e86-006b-42ba-b984-6e928377cd6c" providerId="ADAL" clId="{DA88786F-1F5A-4449-A961-F25C0408647B}" dt="2024-04-12T07:41:15.304" v="7645" actId="404"/>
          <ac:spMkLst>
            <pc:docMk/>
            <pc:sldMk cId="568122532" sldId="333"/>
            <ac:spMk id="6" creationId="{D72B3B99-A470-D73C-31F0-5087C8EACFEA}"/>
          </ac:spMkLst>
        </pc:spChg>
        <pc:spChg chg="mod">
          <ac:chgData name="Daniel Cope Cooke" userId="9a333e86-006b-42ba-b984-6e928377cd6c" providerId="ADAL" clId="{DA88786F-1F5A-4449-A961-F25C0408647B}" dt="2024-04-12T07:25:21.542" v="6700" actId="20577"/>
          <ac:spMkLst>
            <pc:docMk/>
            <pc:sldMk cId="568122532" sldId="333"/>
            <ac:spMk id="7" creationId="{5E71A313-F36E-40B8-A90B-1538FAA36B65}"/>
          </ac:spMkLst>
        </pc:spChg>
        <pc:spChg chg="add mod">
          <ac:chgData name="Daniel Cope Cooke" userId="9a333e86-006b-42ba-b984-6e928377cd6c" providerId="ADAL" clId="{DA88786F-1F5A-4449-A961-F25C0408647B}" dt="2024-04-12T07:41:33.219" v="7647" actId="20577"/>
          <ac:spMkLst>
            <pc:docMk/>
            <pc:sldMk cId="568122532" sldId="333"/>
            <ac:spMk id="8" creationId="{B1E5D16F-7C17-D57E-0C69-E0497B43BCDA}"/>
          </ac:spMkLst>
        </pc:spChg>
      </pc:sldChg>
      <pc:sldChg chg="modSp mod">
        <pc:chgData name="Daniel Cope Cooke" userId="9a333e86-006b-42ba-b984-6e928377cd6c" providerId="ADAL" clId="{DA88786F-1F5A-4449-A961-F25C0408647B}" dt="2024-04-12T00:44:12.485" v="444" actId="1076"/>
        <pc:sldMkLst>
          <pc:docMk/>
          <pc:sldMk cId="340991106" sldId="334"/>
        </pc:sldMkLst>
        <pc:spChg chg="mod">
          <ac:chgData name="Daniel Cope Cooke" userId="9a333e86-006b-42ba-b984-6e928377cd6c" providerId="ADAL" clId="{DA88786F-1F5A-4449-A961-F25C0408647B}" dt="2024-04-12T00:44:12.485" v="444" actId="1076"/>
          <ac:spMkLst>
            <pc:docMk/>
            <pc:sldMk cId="340991106" sldId="334"/>
            <ac:spMk id="5" creationId="{330257D9-D6A5-63FE-C5B2-B166D19D7B04}"/>
          </ac:spMkLst>
        </pc:spChg>
      </pc:sldChg>
      <pc:sldChg chg="addSp modSp mod">
        <pc:chgData name="Daniel Cope Cooke" userId="9a333e86-006b-42ba-b984-6e928377cd6c" providerId="ADAL" clId="{DA88786F-1F5A-4449-A961-F25C0408647B}" dt="2024-04-12T07:02:53.065" v="5891" actId="2165"/>
        <pc:sldMkLst>
          <pc:docMk/>
          <pc:sldMk cId="3698959941" sldId="339"/>
        </pc:sldMkLst>
        <pc:spChg chg="add mod">
          <ac:chgData name="Daniel Cope Cooke" userId="9a333e86-006b-42ba-b984-6e928377cd6c" providerId="ADAL" clId="{DA88786F-1F5A-4449-A961-F25C0408647B}" dt="2024-04-12T06:28:05.208" v="5662" actId="1076"/>
          <ac:spMkLst>
            <pc:docMk/>
            <pc:sldMk cId="3698959941" sldId="339"/>
            <ac:spMk id="8" creationId="{31FB639C-2B9F-8FEC-9F24-E4610E866566}"/>
          </ac:spMkLst>
        </pc:spChg>
        <pc:spChg chg="add mod">
          <ac:chgData name="Daniel Cope Cooke" userId="9a333e86-006b-42ba-b984-6e928377cd6c" providerId="ADAL" clId="{DA88786F-1F5A-4449-A961-F25C0408647B}" dt="2024-04-12T06:27:46.424" v="5661" actId="1076"/>
          <ac:spMkLst>
            <pc:docMk/>
            <pc:sldMk cId="3698959941" sldId="339"/>
            <ac:spMk id="10" creationId="{76161688-F19C-A1EC-ECB3-ED43ADC849AA}"/>
          </ac:spMkLst>
        </pc:spChg>
        <pc:graphicFrameChg chg="add mod modGraphic">
          <ac:chgData name="Daniel Cope Cooke" userId="9a333e86-006b-42ba-b984-6e928377cd6c" providerId="ADAL" clId="{DA88786F-1F5A-4449-A961-F25C0408647B}" dt="2024-04-12T07:00:50.303" v="5860" actId="20577"/>
          <ac:graphicFrameMkLst>
            <pc:docMk/>
            <pc:sldMk cId="3698959941" sldId="339"/>
            <ac:graphicFrameMk id="7" creationId="{D0D31D5A-8E27-C95F-E3EB-214003C4A941}"/>
          </ac:graphicFrameMkLst>
        </pc:graphicFrameChg>
        <pc:graphicFrameChg chg="add mod modGraphic">
          <ac:chgData name="Daniel Cope Cooke" userId="9a333e86-006b-42ba-b984-6e928377cd6c" providerId="ADAL" clId="{DA88786F-1F5A-4449-A961-F25C0408647B}" dt="2024-04-12T07:02:53.065" v="5891" actId="2165"/>
          <ac:graphicFrameMkLst>
            <pc:docMk/>
            <pc:sldMk cId="3698959941" sldId="339"/>
            <ac:graphicFrameMk id="9" creationId="{5431A94E-9589-E443-BFE9-DDCC3BC398B3}"/>
          </ac:graphicFrameMkLst>
        </pc:graphicFrameChg>
      </pc:sldChg>
      <pc:sldChg chg="addSp modSp mod">
        <pc:chgData name="Daniel Cope Cooke" userId="9a333e86-006b-42ba-b984-6e928377cd6c" providerId="ADAL" clId="{DA88786F-1F5A-4449-A961-F25C0408647B}" dt="2024-04-12T03:39:16.156" v="2967" actId="1076"/>
        <pc:sldMkLst>
          <pc:docMk/>
          <pc:sldMk cId="3542866608" sldId="340"/>
        </pc:sldMkLst>
        <pc:spChg chg="mod">
          <ac:chgData name="Daniel Cope Cooke" userId="9a333e86-006b-42ba-b984-6e928377cd6c" providerId="ADAL" clId="{DA88786F-1F5A-4449-A961-F25C0408647B}" dt="2024-04-12T03:37:31.335" v="2783" actId="20577"/>
          <ac:spMkLst>
            <pc:docMk/>
            <pc:sldMk cId="3542866608" sldId="340"/>
            <ac:spMk id="2" creationId="{28C1C774-E538-4CD4-AF07-9C04357E0F25}"/>
          </ac:spMkLst>
        </pc:spChg>
        <pc:spChg chg="add mod">
          <ac:chgData name="Daniel Cope Cooke" userId="9a333e86-006b-42ba-b984-6e928377cd6c" providerId="ADAL" clId="{DA88786F-1F5A-4449-A961-F25C0408647B}" dt="2024-04-12T03:39:16.156" v="2967" actId="1076"/>
          <ac:spMkLst>
            <pc:docMk/>
            <pc:sldMk cId="3542866608" sldId="340"/>
            <ac:spMk id="7" creationId="{249EC62D-8256-E7F0-ADC5-D42C46A632D6}"/>
          </ac:spMkLst>
        </pc:spChg>
        <pc:picChg chg="add mod">
          <ac:chgData name="Daniel Cope Cooke" userId="9a333e86-006b-42ba-b984-6e928377cd6c" providerId="ADAL" clId="{DA88786F-1F5A-4449-A961-F25C0408647B}" dt="2024-04-12T03:37:41.300" v="2786" actId="1076"/>
          <ac:picMkLst>
            <pc:docMk/>
            <pc:sldMk cId="3542866608" sldId="340"/>
            <ac:picMk id="5" creationId="{6ECEE1D1-4994-3569-63F3-98ACADEF379C}"/>
          </ac:picMkLst>
        </pc:picChg>
      </pc:sldChg>
      <pc:sldChg chg="del">
        <pc:chgData name="Daniel Cope Cooke" userId="9a333e86-006b-42ba-b984-6e928377cd6c" providerId="ADAL" clId="{DA88786F-1F5A-4449-A961-F25C0408647B}" dt="2024-04-12T01:19:18.191" v="749" actId="2696"/>
        <pc:sldMkLst>
          <pc:docMk/>
          <pc:sldMk cId="1231793034" sldId="350"/>
        </pc:sldMkLst>
      </pc:sldChg>
      <pc:sldChg chg="addSp modSp mod">
        <pc:chgData name="Daniel Cope Cooke" userId="9a333e86-006b-42ba-b984-6e928377cd6c" providerId="ADAL" clId="{DA88786F-1F5A-4449-A961-F25C0408647B}" dt="2024-04-12T02:41:42.025" v="2696" actId="6549"/>
        <pc:sldMkLst>
          <pc:docMk/>
          <pc:sldMk cId="555269627" sldId="351"/>
        </pc:sldMkLst>
        <pc:spChg chg="mod">
          <ac:chgData name="Daniel Cope Cooke" userId="9a333e86-006b-42ba-b984-6e928377cd6c" providerId="ADAL" clId="{DA88786F-1F5A-4449-A961-F25C0408647B}" dt="2024-04-12T00:55:20.297" v="569" actId="20577"/>
          <ac:spMkLst>
            <pc:docMk/>
            <pc:sldMk cId="555269627" sldId="351"/>
            <ac:spMk id="2" creationId="{28C1C774-E538-4CD4-AF07-9C04357E0F25}"/>
          </ac:spMkLst>
        </pc:spChg>
        <pc:spChg chg="add mod">
          <ac:chgData name="Daniel Cope Cooke" userId="9a333e86-006b-42ba-b984-6e928377cd6c" providerId="ADAL" clId="{DA88786F-1F5A-4449-A961-F25C0408647B}" dt="2024-04-12T02:31:51.369" v="2177" actId="20577"/>
          <ac:spMkLst>
            <pc:docMk/>
            <pc:sldMk cId="555269627" sldId="351"/>
            <ac:spMk id="3" creationId="{0E395FE6-A3EE-EE28-700A-E67E822FCE8C}"/>
          </ac:spMkLst>
        </pc:spChg>
        <pc:spChg chg="mod">
          <ac:chgData name="Daniel Cope Cooke" userId="9a333e86-006b-42ba-b984-6e928377cd6c" providerId="ADAL" clId="{DA88786F-1F5A-4449-A961-F25C0408647B}" dt="2024-04-12T02:23:42.985" v="1959" actId="20577"/>
          <ac:spMkLst>
            <pc:docMk/>
            <pc:sldMk cId="555269627" sldId="351"/>
            <ac:spMk id="5" creationId="{0C678EDF-AA13-2D4F-82EE-33D5DEAF674F}"/>
          </ac:spMkLst>
        </pc:spChg>
        <pc:spChg chg="add mod">
          <ac:chgData name="Daniel Cope Cooke" userId="9a333e86-006b-42ba-b984-6e928377cd6c" providerId="ADAL" clId="{DA88786F-1F5A-4449-A961-F25C0408647B}" dt="2024-04-12T02:41:42.025" v="2696" actId="6549"/>
          <ac:spMkLst>
            <pc:docMk/>
            <pc:sldMk cId="555269627" sldId="351"/>
            <ac:spMk id="7" creationId="{A1DEA387-9B7F-B6E3-E29C-9E95B337DEBD}"/>
          </ac:spMkLst>
        </pc:spChg>
      </pc:sldChg>
      <pc:sldChg chg="addSp delSp modSp mod">
        <pc:chgData name="Daniel Cope Cooke" userId="9a333e86-006b-42ba-b984-6e928377cd6c" providerId="ADAL" clId="{DA88786F-1F5A-4449-A961-F25C0408647B}" dt="2024-04-12T01:14:19.979" v="744" actId="20577"/>
        <pc:sldMkLst>
          <pc:docMk/>
          <pc:sldMk cId="3135880106" sldId="353"/>
        </pc:sldMkLst>
        <pc:spChg chg="mod">
          <ac:chgData name="Daniel Cope Cooke" userId="9a333e86-006b-42ba-b984-6e928377cd6c" providerId="ADAL" clId="{DA88786F-1F5A-4449-A961-F25C0408647B}" dt="2024-04-12T01:05:25.011" v="646" actId="1076"/>
          <ac:spMkLst>
            <pc:docMk/>
            <pc:sldMk cId="3135880106" sldId="353"/>
            <ac:spMk id="2" creationId="{28C1C774-E538-4CD4-AF07-9C04357E0F25}"/>
          </ac:spMkLst>
        </pc:spChg>
        <pc:spChg chg="add mod">
          <ac:chgData name="Daniel Cope Cooke" userId="9a333e86-006b-42ba-b984-6e928377cd6c" providerId="ADAL" clId="{DA88786F-1F5A-4449-A961-F25C0408647B}" dt="2024-04-12T01:05:31.581" v="647" actId="1076"/>
          <ac:spMkLst>
            <pc:docMk/>
            <pc:sldMk cId="3135880106" sldId="353"/>
            <ac:spMk id="3" creationId="{8A126E90-C1E9-9281-2BCA-824F69C3B056}"/>
          </ac:spMkLst>
        </pc:spChg>
        <pc:spChg chg="del">
          <ac:chgData name="Daniel Cope Cooke" userId="9a333e86-006b-42ba-b984-6e928377cd6c" providerId="ADAL" clId="{DA88786F-1F5A-4449-A961-F25C0408647B}" dt="2024-04-12T00:47:35.202" v="445" actId="478"/>
          <ac:spMkLst>
            <pc:docMk/>
            <pc:sldMk cId="3135880106" sldId="353"/>
            <ac:spMk id="5" creationId="{CC72E1B2-71E8-17B0-205B-3E8FD41CFC73}"/>
          </ac:spMkLst>
        </pc:spChg>
        <pc:spChg chg="add mod">
          <ac:chgData name="Daniel Cope Cooke" userId="9a333e86-006b-42ba-b984-6e928377cd6c" providerId="ADAL" clId="{DA88786F-1F5A-4449-A961-F25C0408647B}" dt="2024-04-12T01:14:19.979" v="744" actId="20577"/>
          <ac:spMkLst>
            <pc:docMk/>
            <pc:sldMk cId="3135880106" sldId="353"/>
            <ac:spMk id="7" creationId="{4F4AE20A-62E4-4170-C412-9EF778658014}"/>
          </ac:spMkLst>
        </pc:spChg>
      </pc:sldChg>
      <pc:sldChg chg="ord">
        <pc:chgData name="Daniel Cope Cooke" userId="9a333e86-006b-42ba-b984-6e928377cd6c" providerId="ADAL" clId="{DA88786F-1F5A-4449-A961-F25C0408647B}" dt="2024-04-12T01:18:05.784" v="748"/>
        <pc:sldMkLst>
          <pc:docMk/>
          <pc:sldMk cId="3811289939" sldId="355"/>
        </pc:sldMkLst>
      </pc:sldChg>
      <pc:sldChg chg="ord">
        <pc:chgData name="Daniel Cope Cooke" userId="9a333e86-006b-42ba-b984-6e928377cd6c" providerId="ADAL" clId="{DA88786F-1F5A-4449-A961-F25C0408647B}" dt="2024-04-12T01:17:44.118" v="746"/>
        <pc:sldMkLst>
          <pc:docMk/>
          <pc:sldMk cId="3475793506" sldId="357"/>
        </pc:sldMkLst>
      </pc:sldChg>
      <pc:sldChg chg="addSp modSp mod">
        <pc:chgData name="Daniel Cope Cooke" userId="9a333e86-006b-42ba-b984-6e928377cd6c" providerId="ADAL" clId="{DA88786F-1F5A-4449-A961-F25C0408647B}" dt="2024-04-12T05:11:42.417" v="3804" actId="14100"/>
        <pc:sldMkLst>
          <pc:docMk/>
          <pc:sldMk cId="4217560687" sldId="361"/>
        </pc:sldMkLst>
        <pc:picChg chg="add mod">
          <ac:chgData name="Daniel Cope Cooke" userId="9a333e86-006b-42ba-b984-6e928377cd6c" providerId="ADAL" clId="{DA88786F-1F5A-4449-A961-F25C0408647B}" dt="2024-04-12T05:11:42.417" v="3804" actId="14100"/>
          <ac:picMkLst>
            <pc:docMk/>
            <pc:sldMk cId="4217560687" sldId="361"/>
            <ac:picMk id="3" creationId="{48F59924-3DDD-A394-8043-F8F91D64ED47}"/>
          </ac:picMkLst>
        </pc:picChg>
      </pc:sldChg>
      <pc:sldChg chg="addSp modSp mod">
        <pc:chgData name="Daniel Cope Cooke" userId="9a333e86-006b-42ba-b984-6e928377cd6c" providerId="ADAL" clId="{DA88786F-1F5A-4449-A961-F25C0408647B}" dt="2024-04-12T05:38:56.559" v="5390" actId="255"/>
        <pc:sldMkLst>
          <pc:docMk/>
          <pc:sldMk cId="2274767236" sldId="364"/>
        </pc:sldMkLst>
        <pc:spChg chg="add mod">
          <ac:chgData name="Daniel Cope Cooke" userId="9a333e86-006b-42ba-b984-6e928377cd6c" providerId="ADAL" clId="{DA88786F-1F5A-4449-A961-F25C0408647B}" dt="2024-04-12T05:29:57.098" v="4585" actId="20577"/>
          <ac:spMkLst>
            <pc:docMk/>
            <pc:sldMk cId="2274767236" sldId="364"/>
            <ac:spMk id="2" creationId="{0E8F1A82-AF73-FE31-0B32-6B4553BF1CD6}"/>
          </ac:spMkLst>
        </pc:spChg>
        <pc:spChg chg="add mod">
          <ac:chgData name="Daniel Cope Cooke" userId="9a333e86-006b-42ba-b984-6e928377cd6c" providerId="ADAL" clId="{DA88786F-1F5A-4449-A961-F25C0408647B}" dt="2024-04-12T05:38:56.559" v="5390" actId="255"/>
          <ac:spMkLst>
            <pc:docMk/>
            <pc:sldMk cId="2274767236" sldId="364"/>
            <ac:spMk id="3" creationId="{01AEA504-6526-D4FC-8E0F-19245FCA0ABB}"/>
          </ac:spMkLst>
        </pc:spChg>
      </pc:sldChg>
      <pc:sldChg chg="addSp modSp add mod">
        <pc:chgData name="Daniel Cope Cooke" userId="9a333e86-006b-42ba-b984-6e928377cd6c" providerId="ADAL" clId="{DA88786F-1F5A-4449-A961-F25C0408647B}" dt="2024-04-12T03:42:49.980" v="3208" actId="20577"/>
        <pc:sldMkLst>
          <pc:docMk/>
          <pc:sldMk cId="3208781054" sldId="371"/>
        </pc:sldMkLst>
        <pc:spChg chg="mod">
          <ac:chgData name="Daniel Cope Cooke" userId="9a333e86-006b-42ba-b984-6e928377cd6c" providerId="ADAL" clId="{DA88786F-1F5A-4449-A961-F25C0408647B}" dt="2024-04-12T03:09:46.597" v="2756" actId="20577"/>
          <ac:spMkLst>
            <pc:docMk/>
            <pc:sldMk cId="3208781054" sldId="371"/>
            <ac:spMk id="2" creationId="{D8FA82E4-9C16-A286-39CC-FA2A606A8E4E}"/>
          </ac:spMkLst>
        </pc:spChg>
        <pc:spChg chg="add mod">
          <ac:chgData name="Daniel Cope Cooke" userId="9a333e86-006b-42ba-b984-6e928377cd6c" providerId="ADAL" clId="{DA88786F-1F5A-4449-A961-F25C0408647B}" dt="2024-04-12T03:42:49.980" v="3208" actId="20577"/>
          <ac:spMkLst>
            <pc:docMk/>
            <pc:sldMk cId="3208781054" sldId="371"/>
            <ac:spMk id="7" creationId="{7AE8596C-AEC5-F0F0-AC6D-0E10EA5C8747}"/>
          </ac:spMkLst>
        </pc:spChg>
        <pc:picChg chg="add mod">
          <ac:chgData name="Daniel Cope Cooke" userId="9a333e86-006b-42ba-b984-6e928377cd6c" providerId="ADAL" clId="{DA88786F-1F5A-4449-A961-F25C0408647B}" dt="2024-04-12T03:41:31.556" v="3093" actId="14100"/>
          <ac:picMkLst>
            <pc:docMk/>
            <pc:sldMk cId="3208781054" sldId="371"/>
            <ac:picMk id="5" creationId="{9B709C2E-4D2A-011D-0B9B-8585DEA86C69}"/>
          </ac:picMkLst>
        </pc:picChg>
      </pc:sldChg>
      <pc:sldChg chg="addSp delSp modSp add mod">
        <pc:chgData name="Daniel Cope Cooke" userId="9a333e86-006b-42ba-b984-6e928377cd6c" providerId="ADAL" clId="{DA88786F-1F5A-4449-A961-F25C0408647B}" dt="2024-04-12T04:45:34.907" v="3642" actId="14100"/>
        <pc:sldMkLst>
          <pc:docMk/>
          <pc:sldMk cId="739267420" sldId="372"/>
        </pc:sldMkLst>
        <pc:spChg chg="mod">
          <ac:chgData name="Daniel Cope Cooke" userId="9a333e86-006b-42ba-b984-6e928377cd6c" providerId="ADAL" clId="{DA88786F-1F5A-4449-A961-F25C0408647B}" dt="2024-04-12T03:43:35.913" v="3227" actId="20577"/>
          <ac:spMkLst>
            <pc:docMk/>
            <pc:sldMk cId="739267420" sldId="372"/>
            <ac:spMk id="2" creationId="{E5C350DF-9BDA-C05F-697B-135D413B58D2}"/>
          </ac:spMkLst>
        </pc:spChg>
        <pc:spChg chg="del mod">
          <ac:chgData name="Daniel Cope Cooke" userId="9a333e86-006b-42ba-b984-6e928377cd6c" providerId="ADAL" clId="{DA88786F-1F5A-4449-A961-F25C0408647B}" dt="2024-04-12T03:55:46.816" v="3229"/>
          <ac:spMkLst>
            <pc:docMk/>
            <pc:sldMk cId="739267420" sldId="372"/>
            <ac:spMk id="7" creationId="{64520D4D-A98C-95B7-2F67-4FF25FA9D23D}"/>
          </ac:spMkLst>
        </pc:spChg>
        <pc:spChg chg="add mod">
          <ac:chgData name="Daniel Cope Cooke" userId="9a333e86-006b-42ba-b984-6e928377cd6c" providerId="ADAL" clId="{DA88786F-1F5A-4449-A961-F25C0408647B}" dt="2024-04-12T04:14:17.583" v="3349" actId="1076"/>
          <ac:spMkLst>
            <pc:docMk/>
            <pc:sldMk cId="739267420" sldId="372"/>
            <ac:spMk id="9" creationId="{8852A686-6EB4-3A5C-2E77-796A1ECA6E8F}"/>
          </ac:spMkLst>
        </pc:spChg>
        <pc:picChg chg="del">
          <ac:chgData name="Daniel Cope Cooke" userId="9a333e86-006b-42ba-b984-6e928377cd6c" providerId="ADAL" clId="{DA88786F-1F5A-4449-A961-F25C0408647B}" dt="2024-04-12T03:43:14.506" v="3210" actId="21"/>
          <ac:picMkLst>
            <pc:docMk/>
            <pc:sldMk cId="739267420" sldId="372"/>
            <ac:picMk id="5" creationId="{4DEF031B-F2D6-A426-34B1-152426B55D3F}"/>
          </ac:picMkLst>
        </pc:picChg>
        <pc:picChg chg="add mod">
          <ac:chgData name="Daniel Cope Cooke" userId="9a333e86-006b-42ba-b984-6e928377cd6c" providerId="ADAL" clId="{DA88786F-1F5A-4449-A961-F25C0408647B}" dt="2024-04-12T04:45:34.907" v="3642" actId="14100"/>
          <ac:picMkLst>
            <pc:docMk/>
            <pc:sldMk cId="739267420" sldId="372"/>
            <ac:picMk id="8" creationId="{2AE58414-2659-3DD0-2E30-096B8DB8FD97}"/>
          </ac:picMkLst>
        </pc:picChg>
      </pc:sldChg>
      <pc:sldChg chg="addSp modSp add mod">
        <pc:chgData name="Daniel Cope Cooke" userId="9a333e86-006b-42ba-b984-6e928377cd6c" providerId="ADAL" clId="{DA88786F-1F5A-4449-A961-F25C0408647B}" dt="2024-04-12T04:45:26.093" v="3641" actId="1076"/>
        <pc:sldMkLst>
          <pc:docMk/>
          <pc:sldMk cId="2099936933" sldId="373"/>
        </pc:sldMkLst>
        <pc:spChg chg="mod">
          <ac:chgData name="Daniel Cope Cooke" userId="9a333e86-006b-42ba-b984-6e928377cd6c" providerId="ADAL" clId="{DA88786F-1F5A-4449-A961-F25C0408647B}" dt="2024-04-12T04:18:08.531" v="3376" actId="20577"/>
          <ac:spMkLst>
            <pc:docMk/>
            <pc:sldMk cId="2099936933" sldId="373"/>
            <ac:spMk id="2" creationId="{2F577346-B9F9-73D4-721D-60ECB4B90344}"/>
          </ac:spMkLst>
        </pc:spChg>
        <pc:spChg chg="add mod">
          <ac:chgData name="Daniel Cope Cooke" userId="9a333e86-006b-42ba-b984-6e928377cd6c" providerId="ADAL" clId="{DA88786F-1F5A-4449-A961-F25C0408647B}" dt="2024-04-12T04:45:26.093" v="3641" actId="1076"/>
          <ac:spMkLst>
            <pc:docMk/>
            <pc:sldMk cId="2099936933" sldId="373"/>
            <ac:spMk id="7" creationId="{547530B0-0785-FD27-F794-A4BA3C5815DF}"/>
          </ac:spMkLst>
        </pc:spChg>
        <pc:picChg chg="add mod">
          <ac:chgData name="Daniel Cope Cooke" userId="9a333e86-006b-42ba-b984-6e928377cd6c" providerId="ADAL" clId="{DA88786F-1F5A-4449-A961-F25C0408647B}" dt="2024-04-12T04:38:33.797" v="3415" actId="14100"/>
          <ac:picMkLst>
            <pc:docMk/>
            <pc:sldMk cId="2099936933" sldId="373"/>
            <ac:picMk id="5" creationId="{28333140-AD28-7C07-D486-27822376E4CA}"/>
          </ac:picMkLst>
        </pc:picChg>
      </pc:sldChg>
      <pc:sldChg chg="addSp modSp add mod">
        <pc:chgData name="Daniel Cope Cooke" userId="9a333e86-006b-42ba-b984-6e928377cd6c" providerId="ADAL" clId="{DA88786F-1F5A-4449-A961-F25C0408647B}" dt="2024-04-12T05:08:37.381" v="3800" actId="1076"/>
        <pc:sldMkLst>
          <pc:docMk/>
          <pc:sldMk cId="1543624325" sldId="374"/>
        </pc:sldMkLst>
        <pc:spChg chg="mod">
          <ac:chgData name="Daniel Cope Cooke" userId="9a333e86-006b-42ba-b984-6e928377cd6c" providerId="ADAL" clId="{DA88786F-1F5A-4449-A961-F25C0408647B}" dt="2024-04-12T04:18:25.673" v="3411" actId="20577"/>
          <ac:spMkLst>
            <pc:docMk/>
            <pc:sldMk cId="1543624325" sldId="374"/>
            <ac:spMk id="2" creationId="{3728779E-1BB8-F635-9D56-0C7B0EB6FDD5}"/>
          </ac:spMkLst>
        </pc:spChg>
        <pc:spChg chg="add mod">
          <ac:chgData name="Daniel Cope Cooke" userId="9a333e86-006b-42ba-b984-6e928377cd6c" providerId="ADAL" clId="{DA88786F-1F5A-4449-A961-F25C0408647B}" dt="2024-04-12T05:08:37.381" v="3800" actId="1076"/>
          <ac:spMkLst>
            <pc:docMk/>
            <pc:sldMk cId="1543624325" sldId="374"/>
            <ac:spMk id="7" creationId="{8242AD23-688C-CC80-F8F8-59C6D4C5F74D}"/>
          </ac:spMkLst>
        </pc:spChg>
        <pc:picChg chg="add mod">
          <ac:chgData name="Daniel Cope Cooke" userId="9a333e86-006b-42ba-b984-6e928377cd6c" providerId="ADAL" clId="{DA88786F-1F5A-4449-A961-F25C0408647B}" dt="2024-04-12T05:07:21.225" v="3645" actId="14100"/>
          <ac:picMkLst>
            <pc:docMk/>
            <pc:sldMk cId="1543624325" sldId="374"/>
            <ac:picMk id="5" creationId="{87B28F67-902C-4DCB-7974-1FE2D8D05FC3}"/>
          </ac:picMkLst>
        </pc:picChg>
      </pc:sldChg>
    </pc:docChg>
  </pc:docChgLst>
  <pc:docChgLst>
    <pc:chgData name="Daniel Cope Cooke" userId="9a333e86-006b-42ba-b984-6e928377cd6c" providerId="ADAL" clId="{8D04013F-0490-4D34-8443-376F544DEB88}"/>
    <pc:docChg chg="modSld">
      <pc:chgData name="Daniel Cope Cooke" userId="9a333e86-006b-42ba-b984-6e928377cd6c" providerId="ADAL" clId="{8D04013F-0490-4D34-8443-376F544DEB88}" dt="2024-03-31T02:10:13.007" v="23" actId="20577"/>
      <pc:docMkLst>
        <pc:docMk/>
      </pc:docMkLst>
      <pc:sldChg chg="addSp modSp mod modAnim">
        <pc:chgData name="Daniel Cope Cooke" userId="9a333e86-006b-42ba-b984-6e928377cd6c" providerId="ADAL" clId="{8D04013F-0490-4D34-8443-376F544DEB88}" dt="2024-03-31T02:10:13.007" v="23" actId="20577"/>
        <pc:sldMkLst>
          <pc:docMk/>
          <pc:sldMk cId="21503780" sldId="315"/>
        </pc:sldMkLst>
        <pc:spChg chg="add mod">
          <ac:chgData name="Daniel Cope Cooke" userId="9a333e86-006b-42ba-b984-6e928377cd6c" providerId="ADAL" clId="{8D04013F-0490-4D34-8443-376F544DEB88}" dt="2024-03-31T02:10:13.007" v="23" actId="20577"/>
          <ac:spMkLst>
            <pc:docMk/>
            <pc:sldMk cId="21503780" sldId="315"/>
            <ac:spMk id="3" creationId="{5015F64A-6883-400F-A060-71343F5BCCE8}"/>
          </ac:spMkLst>
        </pc:spChg>
        <pc:picChg chg="add mod">
          <ac:chgData name="Daniel Cope Cooke" userId="9a333e86-006b-42ba-b984-6e928377cd6c" providerId="ADAL" clId="{8D04013F-0490-4D34-8443-376F544DEB88}" dt="2024-03-31T02:10:01.847" v="5" actId="1076"/>
          <ac:picMkLst>
            <pc:docMk/>
            <pc:sldMk cId="21503780" sldId="315"/>
            <ac:picMk id="2" creationId="{D1CED413-A84D-AE28-A824-C36A32058CC0}"/>
          </ac:picMkLst>
        </pc:picChg>
      </pc:sldChg>
    </pc:docChg>
  </pc:docChgLst>
  <pc:docChgLst>
    <pc:chgData name="Brandon A Knutson" userId="S::bak325@nau.edu::28952e65-da15-49e9-bac9-bbf66cc61a37" providerId="AD" clId="Web-{E008537A-BFBD-4BC8-BBD1-616D73B06F8D}"/>
    <pc:docChg chg="modSld">
      <pc:chgData name="Brandon A Knutson" userId="S::bak325@nau.edu::28952e65-da15-49e9-bac9-bbf66cc61a37" providerId="AD" clId="Web-{E008537A-BFBD-4BC8-BBD1-616D73B06F8D}" dt="2024-02-05T01:45:22.930" v="243" actId="20577"/>
      <pc:docMkLst>
        <pc:docMk/>
      </pc:docMkLst>
      <pc:sldChg chg="modSp">
        <pc:chgData name="Brandon A Knutson" userId="S::bak325@nau.edu::28952e65-da15-49e9-bac9-bbf66cc61a37" providerId="AD" clId="Web-{E008537A-BFBD-4BC8-BBD1-616D73B06F8D}" dt="2024-02-05T01:45:19.117" v="241" actId="20577"/>
        <pc:sldMkLst>
          <pc:docMk/>
          <pc:sldMk cId="774820038" sldId="258"/>
        </pc:sldMkLst>
        <pc:spChg chg="mod">
          <ac:chgData name="Brandon A Knutson" userId="S::bak325@nau.edu::28952e65-da15-49e9-bac9-bbf66cc61a37" providerId="AD" clId="Web-{E008537A-BFBD-4BC8-BBD1-616D73B06F8D}" dt="2024-02-05T01:45:19.117" v="241" actId="20577"/>
          <ac:spMkLst>
            <pc:docMk/>
            <pc:sldMk cId="774820038" sldId="258"/>
            <ac:spMk id="2" creationId="{EC49A94D-D0A5-5BD1-5526-DA08403A96E2}"/>
          </ac:spMkLst>
        </pc:spChg>
        <pc:graphicFrameChg chg="mod modGraphic">
          <ac:chgData name="Brandon A Knutson" userId="S::bak325@nau.edu::28952e65-da15-49e9-bac9-bbf66cc61a37" providerId="AD" clId="Web-{E008537A-BFBD-4BC8-BBD1-616D73B06F8D}" dt="2024-02-05T01:45:02.522" v="236"/>
          <ac:graphicFrameMkLst>
            <pc:docMk/>
            <pc:sldMk cId="774820038" sldId="258"/>
            <ac:graphicFrameMk id="5" creationId="{BAAB3A45-313D-9528-CB6A-F1F63F19EEAD}"/>
          </ac:graphicFrameMkLst>
        </pc:graphicFrameChg>
      </pc:sldChg>
      <pc:sldChg chg="modSp">
        <pc:chgData name="Brandon A Knutson" userId="S::bak325@nau.edu::28952e65-da15-49e9-bac9-bbf66cc61a37" providerId="AD" clId="Web-{E008537A-BFBD-4BC8-BBD1-616D73B06F8D}" dt="2024-02-05T01:45:22.930" v="243" actId="20577"/>
        <pc:sldMkLst>
          <pc:docMk/>
          <pc:sldMk cId="4081344272" sldId="261"/>
        </pc:sldMkLst>
        <pc:spChg chg="mod">
          <ac:chgData name="Brandon A Knutson" userId="S::bak325@nau.edu::28952e65-da15-49e9-bac9-bbf66cc61a37" providerId="AD" clId="Web-{E008537A-BFBD-4BC8-BBD1-616D73B06F8D}" dt="2024-02-05T01:45:22.930" v="243" actId="20577"/>
          <ac:spMkLst>
            <pc:docMk/>
            <pc:sldMk cId="4081344272" sldId="261"/>
            <ac:spMk id="2" creationId="{A4560478-2AC5-3C49-4EED-DFAF6B192C61}"/>
          </ac:spMkLst>
        </pc:spChg>
      </pc:sldChg>
    </pc:docChg>
  </pc:docChgLst>
  <pc:docChgLst>
    <pc:chgData name="Russel Thomas Stringham" userId="S::rts97@nau.edu::08e9cd47-1db5-4ee4-ae24-d30a6709bd9e" providerId="AD" clId="Web-{8A82A0FE-EECB-F2D2-30F3-7725D07E40D9}"/>
    <pc:docChg chg="addSld delSld modSld sldOrd">
      <pc:chgData name="Russel Thomas Stringham" userId="S::rts97@nau.edu::08e9cd47-1db5-4ee4-ae24-d30a6709bd9e" providerId="AD" clId="Web-{8A82A0FE-EECB-F2D2-30F3-7725D07E40D9}" dt="2024-04-12T23:46:17.088" v="1087" actId="1076"/>
      <pc:docMkLst>
        <pc:docMk/>
      </pc:docMkLst>
      <pc:sldChg chg="delSp">
        <pc:chgData name="Russel Thomas Stringham" userId="S::rts97@nau.edu::08e9cd47-1db5-4ee4-ae24-d30a6709bd9e" providerId="AD" clId="Web-{8A82A0FE-EECB-F2D2-30F3-7725D07E40D9}" dt="2024-04-12T23:06:33.780" v="463"/>
        <pc:sldMkLst>
          <pc:docMk/>
          <pc:sldMk cId="1820990543" sldId="317"/>
        </pc:sldMkLst>
        <pc:spChg chg="del">
          <ac:chgData name="Russel Thomas Stringham" userId="S::rts97@nau.edu::08e9cd47-1db5-4ee4-ae24-d30a6709bd9e" providerId="AD" clId="Web-{8A82A0FE-EECB-F2D2-30F3-7725D07E40D9}" dt="2024-04-12T23:06:33.780" v="463"/>
          <ac:spMkLst>
            <pc:docMk/>
            <pc:sldMk cId="1820990543" sldId="317"/>
            <ac:spMk id="2" creationId="{308ACFCF-C09B-2322-12F9-6B9DC2D3781E}"/>
          </ac:spMkLst>
        </pc:spChg>
      </pc:sldChg>
      <pc:sldChg chg="delSp">
        <pc:chgData name="Russel Thomas Stringham" userId="S::rts97@nau.edu::08e9cd47-1db5-4ee4-ae24-d30a6709bd9e" providerId="AD" clId="Web-{8A82A0FE-EECB-F2D2-30F3-7725D07E40D9}" dt="2024-04-12T23:06:29.514" v="462"/>
        <pc:sldMkLst>
          <pc:docMk/>
          <pc:sldMk cId="2392498955" sldId="319"/>
        </pc:sldMkLst>
        <pc:spChg chg="del">
          <ac:chgData name="Russel Thomas Stringham" userId="S::rts97@nau.edu::08e9cd47-1db5-4ee4-ae24-d30a6709bd9e" providerId="AD" clId="Web-{8A82A0FE-EECB-F2D2-30F3-7725D07E40D9}" dt="2024-04-12T23:06:29.514" v="462"/>
          <ac:spMkLst>
            <pc:docMk/>
            <pc:sldMk cId="2392498955" sldId="319"/>
            <ac:spMk id="2" creationId="{7A9F89FD-AE34-4200-E8C3-1DFF6228DBF2}"/>
          </ac:spMkLst>
        </pc:spChg>
      </pc:sldChg>
      <pc:sldChg chg="modSp">
        <pc:chgData name="Russel Thomas Stringham" userId="S::rts97@nau.edu::08e9cd47-1db5-4ee4-ae24-d30a6709bd9e" providerId="AD" clId="Web-{8A82A0FE-EECB-F2D2-30F3-7725D07E40D9}" dt="2024-04-12T23:41:13.381" v="912" actId="20577"/>
        <pc:sldMkLst>
          <pc:docMk/>
          <pc:sldMk cId="3539448972" sldId="323"/>
        </pc:sldMkLst>
        <pc:spChg chg="mod">
          <ac:chgData name="Russel Thomas Stringham" userId="S::rts97@nau.edu::08e9cd47-1db5-4ee4-ae24-d30a6709bd9e" providerId="AD" clId="Web-{8A82A0FE-EECB-F2D2-30F3-7725D07E40D9}" dt="2024-04-12T23:41:13.381" v="912" actId="20577"/>
          <ac:spMkLst>
            <pc:docMk/>
            <pc:sldMk cId="3539448972" sldId="323"/>
            <ac:spMk id="2" creationId="{28C1C774-E538-4CD4-AF07-9C04357E0F25}"/>
          </ac:spMkLst>
        </pc:spChg>
      </pc:sldChg>
      <pc:sldChg chg="addSp delSp modSp modNotes">
        <pc:chgData name="Russel Thomas Stringham" userId="S::rts97@nau.edu::08e9cd47-1db5-4ee4-ae24-d30a6709bd9e" providerId="AD" clId="Web-{8A82A0FE-EECB-F2D2-30F3-7725D07E40D9}" dt="2024-04-12T23:25:50.916" v="626" actId="20577"/>
        <pc:sldMkLst>
          <pc:docMk/>
          <pc:sldMk cId="1373744133" sldId="324"/>
        </pc:sldMkLst>
        <pc:spChg chg="mod">
          <ac:chgData name="Russel Thomas Stringham" userId="S::rts97@nau.edu::08e9cd47-1db5-4ee4-ae24-d30a6709bd9e" providerId="AD" clId="Web-{8A82A0FE-EECB-F2D2-30F3-7725D07E40D9}" dt="2024-04-12T23:25:50.916" v="626" actId="20577"/>
          <ac:spMkLst>
            <pc:docMk/>
            <pc:sldMk cId="1373744133" sldId="324"/>
            <ac:spMk id="2" creationId="{28C1C774-E538-4CD4-AF07-9C04357E0F25}"/>
          </ac:spMkLst>
        </pc:spChg>
        <pc:spChg chg="del mod">
          <ac:chgData name="Russel Thomas Stringham" userId="S::rts97@nau.edu::08e9cd47-1db5-4ee4-ae24-d30a6709bd9e" providerId="AD" clId="Web-{8A82A0FE-EECB-F2D2-30F3-7725D07E40D9}" dt="2024-04-12T22:59:53.286" v="179"/>
          <ac:spMkLst>
            <pc:docMk/>
            <pc:sldMk cId="1373744133" sldId="324"/>
            <ac:spMk id="5" creationId="{FF480583-F397-D5B0-FA5C-26E46EE24A54}"/>
          </ac:spMkLst>
        </pc:spChg>
        <pc:spChg chg="add del mod">
          <ac:chgData name="Russel Thomas Stringham" userId="S::rts97@nau.edu::08e9cd47-1db5-4ee4-ae24-d30a6709bd9e" providerId="AD" clId="Web-{8A82A0FE-EECB-F2D2-30F3-7725D07E40D9}" dt="2024-04-12T22:52:25.773" v="21"/>
          <ac:spMkLst>
            <pc:docMk/>
            <pc:sldMk cId="1373744133" sldId="324"/>
            <ac:spMk id="8" creationId="{E52DA98F-3D07-F9B7-A6E6-E69FFECB2679}"/>
          </ac:spMkLst>
        </pc:spChg>
        <pc:spChg chg="add mod">
          <ac:chgData name="Russel Thomas Stringham" userId="S::rts97@nau.edu::08e9cd47-1db5-4ee4-ae24-d30a6709bd9e" providerId="AD" clId="Web-{8A82A0FE-EECB-F2D2-30F3-7725D07E40D9}" dt="2024-04-12T22:59:00.673" v="152" actId="1076"/>
          <ac:spMkLst>
            <pc:docMk/>
            <pc:sldMk cId="1373744133" sldId="324"/>
            <ac:spMk id="14" creationId="{D0D40E77-F89A-C746-992D-C9AA03CC37C7}"/>
          </ac:spMkLst>
        </pc:spChg>
        <pc:spChg chg="add mod">
          <ac:chgData name="Russel Thomas Stringham" userId="S::rts97@nau.edu::08e9cd47-1db5-4ee4-ae24-d30a6709bd9e" providerId="AD" clId="Web-{8A82A0FE-EECB-F2D2-30F3-7725D07E40D9}" dt="2024-04-12T22:59:17.237" v="164" actId="20577"/>
          <ac:spMkLst>
            <pc:docMk/>
            <pc:sldMk cId="1373744133" sldId="324"/>
            <ac:spMk id="15" creationId="{442EADE7-E313-F0E3-B094-FE920D8BD0B3}"/>
          </ac:spMkLst>
        </pc:spChg>
        <pc:spChg chg="add mod">
          <ac:chgData name="Russel Thomas Stringham" userId="S::rts97@nau.edu::08e9cd47-1db5-4ee4-ae24-d30a6709bd9e" providerId="AD" clId="Web-{8A82A0FE-EECB-F2D2-30F3-7725D07E40D9}" dt="2024-04-12T23:00:07.521" v="180" actId="1076"/>
          <ac:spMkLst>
            <pc:docMk/>
            <pc:sldMk cId="1373744133" sldId="324"/>
            <ac:spMk id="16" creationId="{C66B9B20-C8A9-4CC9-A3EB-F500BFA086F9}"/>
          </ac:spMkLst>
        </pc:spChg>
        <pc:graphicFrameChg chg="add del mod modGraphic">
          <ac:chgData name="Russel Thomas Stringham" userId="S::rts97@nau.edu::08e9cd47-1db5-4ee4-ae24-d30a6709bd9e" providerId="AD" clId="Web-{8A82A0FE-EECB-F2D2-30F3-7725D07E40D9}" dt="2024-04-12T22:55:30.097" v="111"/>
          <ac:graphicFrameMkLst>
            <pc:docMk/>
            <pc:sldMk cId="1373744133" sldId="324"/>
            <ac:graphicFrameMk id="10" creationId="{262A0DDA-CD0D-688D-DB02-5CBEBA5F6BE9}"/>
          </ac:graphicFrameMkLst>
        </pc:graphicFrameChg>
        <pc:picChg chg="add mod">
          <ac:chgData name="Russel Thomas Stringham" userId="S::rts97@nau.edu::08e9cd47-1db5-4ee4-ae24-d30a6709bd9e" providerId="AD" clId="Web-{8A82A0FE-EECB-F2D2-30F3-7725D07E40D9}" dt="2024-04-12T22:58:10.373" v="125" actId="1076"/>
          <ac:picMkLst>
            <pc:docMk/>
            <pc:sldMk cId="1373744133" sldId="324"/>
            <ac:picMk id="11" creationId="{A79C26B8-D7B9-3F62-9C30-F630B9A7A489}"/>
          </ac:picMkLst>
        </pc:picChg>
        <pc:picChg chg="add mod">
          <ac:chgData name="Russel Thomas Stringham" userId="S::rts97@nau.edu::08e9cd47-1db5-4ee4-ae24-d30a6709bd9e" providerId="AD" clId="Web-{8A82A0FE-EECB-F2D2-30F3-7725D07E40D9}" dt="2024-04-12T22:59:39.301" v="175" actId="1076"/>
          <ac:picMkLst>
            <pc:docMk/>
            <pc:sldMk cId="1373744133" sldId="324"/>
            <ac:picMk id="12" creationId="{8C88787F-D7D4-61B2-6B6F-534BCDE6282C}"/>
          </ac:picMkLst>
        </pc:picChg>
        <pc:picChg chg="add mod">
          <ac:chgData name="Russel Thomas Stringham" userId="S::rts97@nau.edu::08e9cd47-1db5-4ee4-ae24-d30a6709bd9e" providerId="AD" clId="Web-{8A82A0FE-EECB-F2D2-30F3-7725D07E40D9}" dt="2024-04-12T22:58:13.733" v="126" actId="1076"/>
          <ac:picMkLst>
            <pc:docMk/>
            <pc:sldMk cId="1373744133" sldId="324"/>
            <ac:picMk id="13" creationId="{9ED10F61-6EA7-EBE2-FA1C-2A7A3D74D8A7}"/>
          </ac:picMkLst>
        </pc:picChg>
      </pc:sldChg>
      <pc:sldChg chg="modSp">
        <pc:chgData name="Russel Thomas Stringham" userId="S::rts97@nau.edu::08e9cd47-1db5-4ee4-ae24-d30a6709bd9e" providerId="AD" clId="Web-{8A82A0FE-EECB-F2D2-30F3-7725D07E40D9}" dt="2024-04-12T23:41:24.179" v="925" actId="20577"/>
        <pc:sldMkLst>
          <pc:docMk/>
          <pc:sldMk cId="3687666368" sldId="338"/>
        </pc:sldMkLst>
        <pc:spChg chg="mod">
          <ac:chgData name="Russel Thomas Stringham" userId="S::rts97@nau.edu::08e9cd47-1db5-4ee4-ae24-d30a6709bd9e" providerId="AD" clId="Web-{8A82A0FE-EECB-F2D2-30F3-7725D07E40D9}" dt="2024-04-12T23:41:24.179" v="925" actId="20577"/>
          <ac:spMkLst>
            <pc:docMk/>
            <pc:sldMk cId="3687666368" sldId="338"/>
            <ac:spMk id="2" creationId="{28C1C774-E538-4CD4-AF07-9C04357E0F25}"/>
          </ac:spMkLst>
        </pc:spChg>
      </pc:sldChg>
      <pc:sldChg chg="addSp delSp modSp">
        <pc:chgData name="Russel Thomas Stringham" userId="S::rts97@nau.edu::08e9cd47-1db5-4ee4-ae24-d30a6709bd9e" providerId="AD" clId="Web-{8A82A0FE-EECB-F2D2-30F3-7725D07E40D9}" dt="2024-04-12T23:38:02.166" v="882" actId="1076"/>
        <pc:sldMkLst>
          <pc:docMk/>
          <pc:sldMk cId="2905650845" sldId="348"/>
        </pc:sldMkLst>
        <pc:spChg chg="del mod">
          <ac:chgData name="Russel Thomas Stringham" userId="S::rts97@nau.edu::08e9cd47-1db5-4ee4-ae24-d30a6709bd9e" providerId="AD" clId="Web-{8A82A0FE-EECB-F2D2-30F3-7725D07E40D9}" dt="2024-04-12T23:36:00.830" v="821"/>
          <ac:spMkLst>
            <pc:docMk/>
            <pc:sldMk cId="2905650845" sldId="348"/>
            <ac:spMk id="5" creationId="{CC56E82E-B56A-CD00-03BF-BA91F8229499}"/>
          </ac:spMkLst>
        </pc:spChg>
        <pc:spChg chg="add mod">
          <ac:chgData name="Russel Thomas Stringham" userId="S::rts97@nau.edu::08e9cd47-1db5-4ee4-ae24-d30a6709bd9e" providerId="AD" clId="Web-{8A82A0FE-EECB-F2D2-30F3-7725D07E40D9}" dt="2024-04-12T23:36:41.083" v="862" actId="20577"/>
          <ac:spMkLst>
            <pc:docMk/>
            <pc:sldMk cId="2905650845" sldId="348"/>
            <ac:spMk id="8" creationId="{2BD8910F-59B4-C1DD-EA05-9C959C8E3797}"/>
          </ac:spMkLst>
        </pc:spChg>
        <pc:spChg chg="add mod">
          <ac:chgData name="Russel Thomas Stringham" userId="S::rts97@nau.edu::08e9cd47-1db5-4ee4-ae24-d30a6709bd9e" providerId="AD" clId="Web-{8A82A0FE-EECB-F2D2-30F3-7725D07E40D9}" dt="2024-04-12T23:33:56.010" v="769" actId="1076"/>
          <ac:spMkLst>
            <pc:docMk/>
            <pc:sldMk cId="2905650845" sldId="348"/>
            <ac:spMk id="10" creationId="{389EFD78-F3D2-B740-ECF5-691AB4B83E0A}"/>
          </ac:spMkLst>
        </pc:spChg>
        <pc:spChg chg="add mod">
          <ac:chgData name="Russel Thomas Stringham" userId="S::rts97@nau.edu::08e9cd47-1db5-4ee4-ae24-d30a6709bd9e" providerId="AD" clId="Web-{8A82A0FE-EECB-F2D2-30F3-7725D07E40D9}" dt="2024-04-12T23:34:07.979" v="773" actId="1076"/>
          <ac:spMkLst>
            <pc:docMk/>
            <pc:sldMk cId="2905650845" sldId="348"/>
            <ac:spMk id="11" creationId="{665067BF-12DA-D902-82D0-1F2C4904A397}"/>
          </ac:spMkLst>
        </pc:spChg>
        <pc:spChg chg="add mod">
          <ac:chgData name="Russel Thomas Stringham" userId="S::rts97@nau.edu::08e9cd47-1db5-4ee4-ae24-d30a6709bd9e" providerId="AD" clId="Web-{8A82A0FE-EECB-F2D2-30F3-7725D07E40D9}" dt="2024-04-12T23:34:28.778" v="792" actId="20577"/>
          <ac:spMkLst>
            <pc:docMk/>
            <pc:sldMk cId="2905650845" sldId="348"/>
            <ac:spMk id="12" creationId="{E4DB97A6-CB91-5943-1E18-B3194A84CC81}"/>
          </ac:spMkLst>
        </pc:spChg>
        <pc:spChg chg="add mod">
          <ac:chgData name="Russel Thomas Stringham" userId="S::rts97@nau.edu::08e9cd47-1db5-4ee4-ae24-d30a6709bd9e" providerId="AD" clId="Web-{8A82A0FE-EECB-F2D2-30F3-7725D07E40D9}" dt="2024-04-12T23:34:39.638" v="803" actId="20577"/>
          <ac:spMkLst>
            <pc:docMk/>
            <pc:sldMk cId="2905650845" sldId="348"/>
            <ac:spMk id="13" creationId="{E37018E8-D94A-AEAB-FA13-36C29D78F19F}"/>
          </ac:spMkLst>
        </pc:spChg>
        <pc:spChg chg="add mod">
          <ac:chgData name="Russel Thomas Stringham" userId="S::rts97@nau.edu::08e9cd47-1db5-4ee4-ae24-d30a6709bd9e" providerId="AD" clId="Web-{8A82A0FE-EECB-F2D2-30F3-7725D07E40D9}" dt="2024-04-12T23:35:29.250" v="811" actId="14100"/>
          <ac:spMkLst>
            <pc:docMk/>
            <pc:sldMk cId="2905650845" sldId="348"/>
            <ac:spMk id="15" creationId="{4A7BDE20-7C34-34A2-28F4-279AF1653A49}"/>
          </ac:spMkLst>
        </pc:spChg>
        <pc:spChg chg="add mod">
          <ac:chgData name="Russel Thomas Stringham" userId="S::rts97@nau.edu::08e9cd47-1db5-4ee4-ae24-d30a6709bd9e" providerId="AD" clId="Web-{8A82A0FE-EECB-F2D2-30F3-7725D07E40D9}" dt="2024-04-12T23:35:36.985" v="813" actId="1076"/>
          <ac:spMkLst>
            <pc:docMk/>
            <pc:sldMk cId="2905650845" sldId="348"/>
            <ac:spMk id="16" creationId="{C631C3A9-00BC-BE15-B3C5-97F9FE1B3BA0}"/>
          </ac:spMkLst>
        </pc:spChg>
        <pc:spChg chg="add mod">
          <ac:chgData name="Russel Thomas Stringham" userId="S::rts97@nau.edu::08e9cd47-1db5-4ee4-ae24-d30a6709bd9e" providerId="AD" clId="Web-{8A82A0FE-EECB-F2D2-30F3-7725D07E40D9}" dt="2024-04-12T23:35:49.892" v="818" actId="14100"/>
          <ac:spMkLst>
            <pc:docMk/>
            <pc:sldMk cId="2905650845" sldId="348"/>
            <ac:spMk id="17" creationId="{92F0B7E2-7C4F-0855-650E-2164AFC51A3C}"/>
          </ac:spMkLst>
        </pc:spChg>
        <pc:spChg chg="add mod">
          <ac:chgData name="Russel Thomas Stringham" userId="S::rts97@nau.edu::08e9cd47-1db5-4ee4-ae24-d30a6709bd9e" providerId="AD" clId="Web-{8A82A0FE-EECB-F2D2-30F3-7725D07E40D9}" dt="2024-04-12T23:35:58.283" v="820" actId="1076"/>
          <ac:spMkLst>
            <pc:docMk/>
            <pc:sldMk cId="2905650845" sldId="348"/>
            <ac:spMk id="18" creationId="{2C5D20D3-9F02-F2BD-C00B-72C726140655}"/>
          </ac:spMkLst>
        </pc:spChg>
        <pc:spChg chg="add mod">
          <ac:chgData name="Russel Thomas Stringham" userId="S::rts97@nau.edu::08e9cd47-1db5-4ee4-ae24-d30a6709bd9e" providerId="AD" clId="Web-{8A82A0FE-EECB-F2D2-30F3-7725D07E40D9}" dt="2024-04-12T23:37:38.461" v="866" actId="1076"/>
          <ac:spMkLst>
            <pc:docMk/>
            <pc:sldMk cId="2905650845" sldId="348"/>
            <ac:spMk id="19" creationId="{AAFE03DA-FB69-BE87-3773-A6ADF8389C02}"/>
          </ac:spMkLst>
        </pc:spChg>
        <pc:spChg chg="add mod">
          <ac:chgData name="Russel Thomas Stringham" userId="S::rts97@nau.edu::08e9cd47-1db5-4ee4-ae24-d30a6709bd9e" providerId="AD" clId="Web-{8A82A0FE-EECB-F2D2-30F3-7725D07E40D9}" dt="2024-04-12T23:37:51.337" v="878" actId="1076"/>
          <ac:spMkLst>
            <pc:docMk/>
            <pc:sldMk cId="2905650845" sldId="348"/>
            <ac:spMk id="20" creationId="{5596BE05-C2CD-4713-67B2-7A66EEEEEEBB}"/>
          </ac:spMkLst>
        </pc:spChg>
        <pc:spChg chg="add mod">
          <ac:chgData name="Russel Thomas Stringham" userId="S::rts97@nau.edu::08e9cd47-1db5-4ee4-ae24-d30a6709bd9e" providerId="AD" clId="Web-{8A82A0FE-EECB-F2D2-30F3-7725D07E40D9}" dt="2024-04-12T23:37:56.306" v="880" actId="1076"/>
          <ac:spMkLst>
            <pc:docMk/>
            <pc:sldMk cId="2905650845" sldId="348"/>
            <ac:spMk id="21" creationId="{3E5393DD-FC9C-2A29-DAE2-82E6D710FC73}"/>
          </ac:spMkLst>
        </pc:spChg>
        <pc:spChg chg="add mod">
          <ac:chgData name="Russel Thomas Stringham" userId="S::rts97@nau.edu::08e9cd47-1db5-4ee4-ae24-d30a6709bd9e" providerId="AD" clId="Web-{8A82A0FE-EECB-F2D2-30F3-7725D07E40D9}" dt="2024-04-12T23:38:02.166" v="882" actId="1076"/>
          <ac:spMkLst>
            <pc:docMk/>
            <pc:sldMk cId="2905650845" sldId="348"/>
            <ac:spMk id="22" creationId="{89164EC9-9431-3DF7-5451-614ABE468656}"/>
          </ac:spMkLst>
        </pc:spChg>
        <pc:picChg chg="add mod">
          <ac:chgData name="Russel Thomas Stringham" userId="S::rts97@nau.edu::08e9cd47-1db5-4ee4-ae24-d30a6709bd9e" providerId="AD" clId="Web-{8A82A0FE-EECB-F2D2-30F3-7725D07E40D9}" dt="2024-04-12T23:33:54.182" v="768" actId="1076"/>
          <ac:picMkLst>
            <pc:docMk/>
            <pc:sldMk cId="2905650845" sldId="348"/>
            <ac:picMk id="9" creationId="{6BB8D138-8919-8C43-7F1D-ED14682CE25C}"/>
          </ac:picMkLst>
        </pc:picChg>
        <pc:picChg chg="add mod">
          <ac:chgData name="Russel Thomas Stringham" userId="S::rts97@nau.edu::08e9cd47-1db5-4ee4-ae24-d30a6709bd9e" providerId="AD" clId="Web-{8A82A0FE-EECB-F2D2-30F3-7725D07E40D9}" dt="2024-04-12T23:35:15.609" v="806" actId="1076"/>
          <ac:picMkLst>
            <pc:docMk/>
            <pc:sldMk cId="2905650845" sldId="348"/>
            <ac:picMk id="14" creationId="{4D2B2422-2271-2A76-9470-58A500EF98A2}"/>
          </ac:picMkLst>
        </pc:picChg>
      </pc:sldChg>
      <pc:sldChg chg="del">
        <pc:chgData name="Russel Thomas Stringham" userId="S::rts97@nau.edu::08e9cd47-1db5-4ee4-ae24-d30a6709bd9e" providerId="AD" clId="Web-{8A82A0FE-EECB-F2D2-30F3-7725D07E40D9}" dt="2024-04-12T22:50:48.860" v="0"/>
        <pc:sldMkLst>
          <pc:docMk/>
          <pc:sldMk cId="3417753404" sldId="358"/>
        </pc:sldMkLst>
      </pc:sldChg>
      <pc:sldChg chg="addSp delSp modSp">
        <pc:chgData name="Russel Thomas Stringham" userId="S::rts97@nau.edu::08e9cd47-1db5-4ee4-ae24-d30a6709bd9e" providerId="AD" clId="Web-{8A82A0FE-EECB-F2D2-30F3-7725D07E40D9}" dt="2024-04-12T23:46:17.088" v="1087" actId="1076"/>
        <pc:sldMkLst>
          <pc:docMk/>
          <pc:sldMk cId="1254684860" sldId="367"/>
        </pc:sldMkLst>
        <pc:spChg chg="add mod">
          <ac:chgData name="Russel Thomas Stringham" userId="S::rts97@nau.edu::08e9cd47-1db5-4ee4-ae24-d30a6709bd9e" providerId="AD" clId="Web-{8A82A0FE-EECB-F2D2-30F3-7725D07E40D9}" dt="2024-04-12T23:46:11.682" v="1072" actId="1076"/>
          <ac:spMkLst>
            <pc:docMk/>
            <pc:sldMk cId="1254684860" sldId="367"/>
            <ac:spMk id="9" creationId="{E9235679-7953-5D2B-E684-D61508C25A7D}"/>
          </ac:spMkLst>
        </pc:spChg>
        <pc:spChg chg="add mod">
          <ac:chgData name="Russel Thomas Stringham" userId="S::rts97@nau.edu::08e9cd47-1db5-4ee4-ae24-d30a6709bd9e" providerId="AD" clId="Web-{8A82A0FE-EECB-F2D2-30F3-7725D07E40D9}" dt="2024-04-12T23:46:11.697" v="1073" actId="1076"/>
          <ac:spMkLst>
            <pc:docMk/>
            <pc:sldMk cId="1254684860" sldId="367"/>
            <ac:spMk id="10" creationId="{7CCAF723-D2BD-D768-8303-07C991AD4150}"/>
          </ac:spMkLst>
        </pc:spChg>
        <pc:spChg chg="add mod">
          <ac:chgData name="Russel Thomas Stringham" userId="S::rts97@nau.edu::08e9cd47-1db5-4ee4-ae24-d30a6709bd9e" providerId="AD" clId="Web-{8A82A0FE-EECB-F2D2-30F3-7725D07E40D9}" dt="2024-04-12T23:46:11.697" v="1074" actId="1076"/>
          <ac:spMkLst>
            <pc:docMk/>
            <pc:sldMk cId="1254684860" sldId="367"/>
            <ac:spMk id="11" creationId="{201A589A-C0D0-CF08-DF06-8B633774764D}"/>
          </ac:spMkLst>
        </pc:spChg>
        <pc:spChg chg="add mod">
          <ac:chgData name="Russel Thomas Stringham" userId="S::rts97@nau.edu::08e9cd47-1db5-4ee4-ae24-d30a6709bd9e" providerId="AD" clId="Web-{8A82A0FE-EECB-F2D2-30F3-7725D07E40D9}" dt="2024-04-12T23:46:11.713" v="1075" actId="1076"/>
          <ac:spMkLst>
            <pc:docMk/>
            <pc:sldMk cId="1254684860" sldId="367"/>
            <ac:spMk id="12" creationId="{8457D8DD-20C5-40AB-B2D5-47106F003A20}"/>
          </ac:spMkLst>
        </pc:spChg>
        <pc:spChg chg="add mod">
          <ac:chgData name="Russel Thomas Stringham" userId="S::rts97@nau.edu::08e9cd47-1db5-4ee4-ae24-d30a6709bd9e" providerId="AD" clId="Web-{8A82A0FE-EECB-F2D2-30F3-7725D07E40D9}" dt="2024-04-12T23:46:11.713" v="1076" actId="1076"/>
          <ac:spMkLst>
            <pc:docMk/>
            <pc:sldMk cId="1254684860" sldId="367"/>
            <ac:spMk id="13" creationId="{0D601713-C057-FE7D-DDA6-FC196347526B}"/>
          </ac:spMkLst>
        </pc:spChg>
        <pc:spChg chg="add mod">
          <ac:chgData name="Russel Thomas Stringham" userId="S::rts97@nau.edu::08e9cd47-1db5-4ee4-ae24-d30a6709bd9e" providerId="AD" clId="Web-{8A82A0FE-EECB-F2D2-30F3-7725D07E40D9}" dt="2024-04-12T23:46:11.728" v="1077" actId="1076"/>
          <ac:spMkLst>
            <pc:docMk/>
            <pc:sldMk cId="1254684860" sldId="367"/>
            <ac:spMk id="14" creationId="{B57BA072-9A7C-E287-9508-BF13EEDA9520}"/>
          </ac:spMkLst>
        </pc:spChg>
        <pc:spChg chg="add mod">
          <ac:chgData name="Russel Thomas Stringham" userId="S::rts97@nau.edu::08e9cd47-1db5-4ee4-ae24-d30a6709bd9e" providerId="AD" clId="Web-{8A82A0FE-EECB-F2D2-30F3-7725D07E40D9}" dt="2024-04-12T23:46:11.728" v="1078" actId="1076"/>
          <ac:spMkLst>
            <pc:docMk/>
            <pc:sldMk cId="1254684860" sldId="367"/>
            <ac:spMk id="15" creationId="{7DA03718-929B-FFBB-058F-5FE65FB45067}"/>
          </ac:spMkLst>
        </pc:spChg>
        <pc:spChg chg="add del">
          <ac:chgData name="Russel Thomas Stringham" userId="S::rts97@nau.edu::08e9cd47-1db5-4ee4-ae24-d30a6709bd9e" providerId="AD" clId="Web-{8A82A0FE-EECB-F2D2-30F3-7725D07E40D9}" dt="2024-04-12T23:19:13.172" v="496"/>
          <ac:spMkLst>
            <pc:docMk/>
            <pc:sldMk cId="1254684860" sldId="367"/>
            <ac:spMk id="16" creationId="{38B81ECF-ED86-F7EC-FA7D-20B8D80390C5}"/>
          </ac:spMkLst>
        </pc:spChg>
        <pc:spChg chg="add mod">
          <ac:chgData name="Russel Thomas Stringham" userId="S::rts97@nau.edu::08e9cd47-1db5-4ee4-ae24-d30a6709bd9e" providerId="AD" clId="Web-{8A82A0FE-EECB-F2D2-30F3-7725D07E40D9}" dt="2024-04-12T23:46:11.744" v="1079" actId="1076"/>
          <ac:spMkLst>
            <pc:docMk/>
            <pc:sldMk cId="1254684860" sldId="367"/>
            <ac:spMk id="17" creationId="{4AD3105C-4E61-E5FE-62F1-BCB5928634A6}"/>
          </ac:spMkLst>
        </pc:spChg>
        <pc:spChg chg="add del">
          <ac:chgData name="Russel Thomas Stringham" userId="S::rts97@nau.edu::08e9cd47-1db5-4ee4-ae24-d30a6709bd9e" providerId="AD" clId="Web-{8A82A0FE-EECB-F2D2-30F3-7725D07E40D9}" dt="2024-04-12T23:19:48.893" v="509"/>
          <ac:spMkLst>
            <pc:docMk/>
            <pc:sldMk cId="1254684860" sldId="367"/>
            <ac:spMk id="18" creationId="{02B19EFE-B2DA-EFAF-D5E7-AE5CFF25E9F7}"/>
          </ac:spMkLst>
        </pc:spChg>
        <pc:spChg chg="add mod">
          <ac:chgData name="Russel Thomas Stringham" userId="S::rts97@nau.edu::08e9cd47-1db5-4ee4-ae24-d30a6709bd9e" providerId="AD" clId="Web-{8A82A0FE-EECB-F2D2-30F3-7725D07E40D9}" dt="2024-04-12T23:46:11.744" v="1080" actId="1076"/>
          <ac:spMkLst>
            <pc:docMk/>
            <pc:sldMk cId="1254684860" sldId="367"/>
            <ac:spMk id="19" creationId="{65C0F133-7969-D0DD-C940-976722DF5307}"/>
          </ac:spMkLst>
        </pc:spChg>
        <pc:spChg chg="add mod">
          <ac:chgData name="Russel Thomas Stringham" userId="S::rts97@nau.edu::08e9cd47-1db5-4ee4-ae24-d30a6709bd9e" providerId="AD" clId="Web-{8A82A0FE-EECB-F2D2-30F3-7725D07E40D9}" dt="2024-04-12T23:46:11.760" v="1081" actId="1076"/>
          <ac:spMkLst>
            <pc:docMk/>
            <pc:sldMk cId="1254684860" sldId="367"/>
            <ac:spMk id="20" creationId="{6FF00E97-F3AA-546D-BC82-F0B00DC2C48D}"/>
          </ac:spMkLst>
        </pc:spChg>
        <pc:spChg chg="add mod">
          <ac:chgData name="Russel Thomas Stringham" userId="S::rts97@nau.edu::08e9cd47-1db5-4ee4-ae24-d30a6709bd9e" providerId="AD" clId="Web-{8A82A0FE-EECB-F2D2-30F3-7725D07E40D9}" dt="2024-04-12T23:46:11.760" v="1082" actId="1076"/>
          <ac:spMkLst>
            <pc:docMk/>
            <pc:sldMk cId="1254684860" sldId="367"/>
            <ac:spMk id="21" creationId="{C9BEF86F-8BDA-C9CC-FABC-7A18E41A551B}"/>
          </ac:spMkLst>
        </pc:spChg>
        <pc:spChg chg="add mod">
          <ac:chgData name="Russel Thomas Stringham" userId="S::rts97@nau.edu::08e9cd47-1db5-4ee4-ae24-d30a6709bd9e" providerId="AD" clId="Web-{8A82A0FE-EECB-F2D2-30F3-7725D07E40D9}" dt="2024-04-12T23:46:11.775" v="1083" actId="1076"/>
          <ac:spMkLst>
            <pc:docMk/>
            <pc:sldMk cId="1254684860" sldId="367"/>
            <ac:spMk id="22" creationId="{C36B61ED-5D49-3DC0-523D-9F228BD86EBC}"/>
          </ac:spMkLst>
        </pc:spChg>
        <pc:spChg chg="add mod">
          <ac:chgData name="Russel Thomas Stringham" userId="S::rts97@nau.edu::08e9cd47-1db5-4ee4-ae24-d30a6709bd9e" providerId="AD" clId="Web-{8A82A0FE-EECB-F2D2-30F3-7725D07E40D9}" dt="2024-04-12T23:46:17.088" v="1087" actId="1076"/>
          <ac:spMkLst>
            <pc:docMk/>
            <pc:sldMk cId="1254684860" sldId="367"/>
            <ac:spMk id="23" creationId="{ACBF884D-8619-6F19-02D7-DFFBA12E91D7}"/>
          </ac:spMkLst>
        </pc:spChg>
        <pc:spChg chg="add mod">
          <ac:chgData name="Russel Thomas Stringham" userId="S::rts97@nau.edu::08e9cd47-1db5-4ee4-ae24-d30a6709bd9e" providerId="AD" clId="Web-{8A82A0FE-EECB-F2D2-30F3-7725D07E40D9}" dt="2024-04-12T23:46:11.775" v="1084" actId="1076"/>
          <ac:spMkLst>
            <pc:docMk/>
            <pc:sldMk cId="1254684860" sldId="367"/>
            <ac:spMk id="24" creationId="{8A98FEDD-215E-45F9-EA0C-4C13B7163B96}"/>
          </ac:spMkLst>
        </pc:spChg>
        <pc:spChg chg="add mod">
          <ac:chgData name="Russel Thomas Stringham" userId="S::rts97@nau.edu::08e9cd47-1db5-4ee4-ae24-d30a6709bd9e" providerId="AD" clId="Web-{8A82A0FE-EECB-F2D2-30F3-7725D07E40D9}" dt="2024-04-12T23:46:11.791" v="1085" actId="1076"/>
          <ac:spMkLst>
            <pc:docMk/>
            <pc:sldMk cId="1254684860" sldId="367"/>
            <ac:spMk id="25" creationId="{E02FB31E-43DE-BDE9-516F-BB3A144C154D}"/>
          </ac:spMkLst>
        </pc:spChg>
        <pc:spChg chg="add mod">
          <ac:chgData name="Russel Thomas Stringham" userId="S::rts97@nau.edu::08e9cd47-1db5-4ee4-ae24-d30a6709bd9e" providerId="AD" clId="Web-{8A82A0FE-EECB-F2D2-30F3-7725D07E40D9}" dt="2024-04-12T23:46:11.791" v="1086" actId="1076"/>
          <ac:spMkLst>
            <pc:docMk/>
            <pc:sldMk cId="1254684860" sldId="367"/>
            <ac:spMk id="26" creationId="{B46C332E-7CCA-E7A7-93BD-FD14BE3DA9DB}"/>
          </ac:spMkLst>
        </pc:spChg>
        <pc:picChg chg="del">
          <ac:chgData name="Russel Thomas Stringham" userId="S::rts97@nau.edu::08e9cd47-1db5-4ee4-ae24-d30a6709bd9e" providerId="AD" clId="Web-{8A82A0FE-EECB-F2D2-30F3-7725D07E40D9}" dt="2024-04-12T23:17:39.526" v="464"/>
          <ac:picMkLst>
            <pc:docMk/>
            <pc:sldMk cId="1254684860" sldId="367"/>
            <ac:picMk id="7" creationId="{F444D4F8-849A-3AFC-BAEF-6EEE4BC53E6B}"/>
          </ac:picMkLst>
        </pc:picChg>
        <pc:picChg chg="add mod">
          <ac:chgData name="Russel Thomas Stringham" userId="S::rts97@nau.edu::08e9cd47-1db5-4ee4-ae24-d30a6709bd9e" providerId="AD" clId="Web-{8A82A0FE-EECB-F2D2-30F3-7725D07E40D9}" dt="2024-04-12T23:46:11.682" v="1071" actId="1076"/>
          <ac:picMkLst>
            <pc:docMk/>
            <pc:sldMk cId="1254684860" sldId="367"/>
            <ac:picMk id="8" creationId="{B6173F94-732D-1E04-AB3E-81929C0C7EED}"/>
          </ac:picMkLst>
        </pc:picChg>
      </pc:sldChg>
      <pc:sldChg chg="delSp modSp add ord replId">
        <pc:chgData name="Russel Thomas Stringham" userId="S::rts97@nau.edu::08e9cd47-1db5-4ee4-ae24-d30a6709bd9e" providerId="AD" clId="Web-{8A82A0FE-EECB-F2D2-30F3-7725D07E40D9}" dt="2024-04-12T23:44:31.253" v="1070" actId="20577"/>
        <pc:sldMkLst>
          <pc:docMk/>
          <pc:sldMk cId="1002199572" sldId="383"/>
        </pc:sldMkLst>
        <pc:spChg chg="mod">
          <ac:chgData name="Russel Thomas Stringham" userId="S::rts97@nau.edu::08e9cd47-1db5-4ee4-ae24-d30a6709bd9e" providerId="AD" clId="Web-{8A82A0FE-EECB-F2D2-30F3-7725D07E40D9}" dt="2024-04-12T23:44:31.253" v="1070" actId="20577"/>
          <ac:spMkLst>
            <pc:docMk/>
            <pc:sldMk cId="1002199572" sldId="383"/>
            <ac:spMk id="2" creationId="{28C1C774-E538-4CD4-AF07-9C04357E0F25}"/>
          </ac:spMkLst>
        </pc:spChg>
        <pc:spChg chg="del">
          <ac:chgData name="Russel Thomas Stringham" userId="S::rts97@nau.edu::08e9cd47-1db5-4ee4-ae24-d30a6709bd9e" providerId="AD" clId="Web-{8A82A0FE-EECB-F2D2-30F3-7725D07E40D9}" dt="2024-04-12T23:25:17.696" v="611"/>
          <ac:spMkLst>
            <pc:docMk/>
            <pc:sldMk cId="1002199572" sldId="383"/>
            <ac:spMk id="5" creationId="{FF480583-F397-D5B0-FA5C-26E46EE24A54}"/>
          </ac:spMkLst>
        </pc:spChg>
        <pc:graphicFrameChg chg="mod modGraphic">
          <ac:chgData name="Russel Thomas Stringham" userId="S::rts97@nau.edu::08e9cd47-1db5-4ee4-ae24-d30a6709bd9e" providerId="AD" clId="Web-{8A82A0FE-EECB-F2D2-30F3-7725D07E40D9}" dt="2024-04-12T23:43:24.343" v="1058"/>
          <ac:graphicFrameMkLst>
            <pc:docMk/>
            <pc:sldMk cId="1002199572" sldId="383"/>
            <ac:graphicFrameMk id="10" creationId="{262A0DDA-CD0D-688D-DB02-5CBEBA5F6BE9}"/>
          </ac:graphicFrameMkLst>
        </pc:graphicFrameChg>
      </pc:sldChg>
      <pc:sldChg chg="delSp modSp add ord replId">
        <pc:chgData name="Russel Thomas Stringham" userId="S::rts97@nau.edu::08e9cd47-1db5-4ee4-ae24-d30a6709bd9e" providerId="AD" clId="Web-{8A82A0FE-EECB-F2D2-30F3-7725D07E40D9}" dt="2024-04-12T23:40:45.505" v="884"/>
        <pc:sldMkLst>
          <pc:docMk/>
          <pc:sldMk cId="3855334012" sldId="384"/>
        </pc:sldMkLst>
        <pc:spChg chg="mod">
          <ac:chgData name="Russel Thomas Stringham" userId="S::rts97@nau.edu::08e9cd47-1db5-4ee4-ae24-d30a6709bd9e" providerId="AD" clId="Web-{8A82A0FE-EECB-F2D2-30F3-7725D07E40D9}" dt="2024-04-12T23:03:34.128" v="282" actId="20577"/>
          <ac:spMkLst>
            <pc:docMk/>
            <pc:sldMk cId="3855334012" sldId="384"/>
            <ac:spMk id="2" creationId="{28C1C774-E538-4CD4-AF07-9C04357E0F25}"/>
          </ac:spMkLst>
        </pc:spChg>
        <pc:spChg chg="del">
          <ac:chgData name="Russel Thomas Stringham" userId="S::rts97@nau.edu::08e9cd47-1db5-4ee4-ae24-d30a6709bd9e" providerId="AD" clId="Web-{8A82A0FE-EECB-F2D2-30F3-7725D07E40D9}" dt="2024-04-12T23:03:37.785" v="283"/>
          <ac:spMkLst>
            <pc:docMk/>
            <pc:sldMk cId="3855334012" sldId="384"/>
            <ac:spMk id="5" creationId="{FF480583-F397-D5B0-FA5C-26E46EE24A54}"/>
          </ac:spMkLst>
        </pc:spChg>
        <pc:graphicFrameChg chg="mod modGraphic">
          <ac:chgData name="Russel Thomas Stringham" userId="S::rts97@nau.edu::08e9cd47-1db5-4ee4-ae24-d30a6709bd9e" providerId="AD" clId="Web-{8A82A0FE-EECB-F2D2-30F3-7725D07E40D9}" dt="2024-04-12T23:26:02.370" v="636"/>
          <ac:graphicFrameMkLst>
            <pc:docMk/>
            <pc:sldMk cId="3855334012" sldId="384"/>
            <ac:graphicFrameMk id="10" creationId="{262A0DDA-CD0D-688D-DB02-5CBEBA5F6BE9}"/>
          </ac:graphicFrameMkLst>
        </pc:graphicFrameChg>
      </pc:sldChg>
    </pc:docChg>
  </pc:docChgLst>
  <pc:docChgLst>
    <pc:chgData name="Brandon A Knutson" userId="S::bak325@nau.edu::28952e65-da15-49e9-bac9-bbf66cc61a37" providerId="AD" clId="Web-{5D1820B9-1D25-48CB-A24F-40B719FFAF0C}"/>
    <pc:docChg chg="addSld modSld">
      <pc:chgData name="Brandon A Knutson" userId="S::bak325@nau.edu::28952e65-da15-49e9-bac9-bbf66cc61a37" providerId="AD" clId="Web-{5D1820B9-1D25-48CB-A24F-40B719FFAF0C}" dt="2024-02-04T00:42:47.514" v="41" actId="20577"/>
      <pc:docMkLst>
        <pc:docMk/>
      </pc:docMkLst>
      <pc:sldChg chg="modSp new">
        <pc:chgData name="Brandon A Knutson" userId="S::bak325@nau.edu::28952e65-da15-49e9-bac9-bbf66cc61a37" providerId="AD" clId="Web-{5D1820B9-1D25-48CB-A24F-40B719FFAF0C}" dt="2024-02-04T00:42:38.498" v="35" actId="20577"/>
        <pc:sldMkLst>
          <pc:docMk/>
          <pc:sldMk cId="3054458513" sldId="257"/>
        </pc:sldMkLst>
        <pc:spChg chg="mod">
          <ac:chgData name="Brandon A Knutson" userId="S::bak325@nau.edu::28952e65-da15-49e9-bac9-bbf66cc61a37" providerId="AD" clId="Web-{5D1820B9-1D25-48CB-A24F-40B719FFAF0C}" dt="2024-02-04T00:42:38.498" v="35" actId="20577"/>
          <ac:spMkLst>
            <pc:docMk/>
            <pc:sldMk cId="3054458513" sldId="257"/>
            <ac:spMk id="2" creationId="{F03DF3F8-F6D1-F25A-D779-6E315FA1C0BC}"/>
          </ac:spMkLst>
        </pc:spChg>
      </pc:sldChg>
      <pc:sldChg chg="modSp new">
        <pc:chgData name="Brandon A Knutson" userId="S::bak325@nau.edu::28952e65-da15-49e9-bac9-bbf66cc61a37" providerId="AD" clId="Web-{5D1820B9-1D25-48CB-A24F-40B719FFAF0C}" dt="2024-02-04T00:42:47.514" v="41" actId="20577"/>
        <pc:sldMkLst>
          <pc:docMk/>
          <pc:sldMk cId="774820038" sldId="258"/>
        </pc:sldMkLst>
        <pc:spChg chg="mod">
          <ac:chgData name="Brandon A Knutson" userId="S::bak325@nau.edu::28952e65-da15-49e9-bac9-bbf66cc61a37" providerId="AD" clId="Web-{5D1820B9-1D25-48CB-A24F-40B719FFAF0C}" dt="2024-02-04T00:42:47.514" v="41" actId="20577"/>
          <ac:spMkLst>
            <pc:docMk/>
            <pc:sldMk cId="774820038" sldId="258"/>
            <ac:spMk id="2" creationId="{EC49A94D-D0A5-5BD1-5526-DA08403A96E2}"/>
          </ac:spMkLst>
        </pc:spChg>
      </pc:sldChg>
      <pc:sldChg chg="modSp new">
        <pc:chgData name="Brandon A Knutson" userId="S::bak325@nau.edu::28952e65-da15-49e9-bac9-bbf66cc61a37" providerId="AD" clId="Web-{5D1820B9-1D25-48CB-A24F-40B719FFAF0C}" dt="2024-02-04T00:40:41.307" v="11" actId="20577"/>
        <pc:sldMkLst>
          <pc:docMk/>
          <pc:sldMk cId="1684026207" sldId="259"/>
        </pc:sldMkLst>
        <pc:spChg chg="mod">
          <ac:chgData name="Brandon A Knutson" userId="S::bak325@nau.edu::28952e65-da15-49e9-bac9-bbf66cc61a37" providerId="AD" clId="Web-{5D1820B9-1D25-48CB-A24F-40B719FFAF0C}" dt="2024-02-04T00:40:41.307" v="11" actId="20577"/>
          <ac:spMkLst>
            <pc:docMk/>
            <pc:sldMk cId="1684026207" sldId="259"/>
            <ac:spMk id="2" creationId="{F4007500-1E2C-77C6-B019-95F175C1885D}"/>
          </ac:spMkLst>
        </pc:spChg>
      </pc:sldChg>
      <pc:sldChg chg="modSp new">
        <pc:chgData name="Brandon A Knutson" userId="S::bak325@nau.edu::28952e65-da15-49e9-bac9-bbf66cc61a37" providerId="AD" clId="Web-{5D1820B9-1D25-48CB-A24F-40B719FFAF0C}" dt="2024-02-04T00:40:46.510" v="17" actId="20577"/>
        <pc:sldMkLst>
          <pc:docMk/>
          <pc:sldMk cId="2961541878" sldId="260"/>
        </pc:sldMkLst>
        <pc:spChg chg="mod">
          <ac:chgData name="Brandon A Knutson" userId="S::bak325@nau.edu::28952e65-da15-49e9-bac9-bbf66cc61a37" providerId="AD" clId="Web-{5D1820B9-1D25-48CB-A24F-40B719FFAF0C}" dt="2024-02-04T00:40:46.510" v="17" actId="20577"/>
          <ac:spMkLst>
            <pc:docMk/>
            <pc:sldMk cId="2961541878" sldId="260"/>
            <ac:spMk id="2" creationId="{5D1C57E4-EB01-E1E3-152A-7D47BDA87BB6}"/>
          </ac:spMkLst>
        </pc:spChg>
      </pc:sldChg>
      <pc:sldChg chg="modSp new">
        <pc:chgData name="Brandon A Knutson" userId="S::bak325@nau.edu::28952e65-da15-49e9-bac9-bbf66cc61a37" providerId="AD" clId="Web-{5D1820B9-1D25-48CB-A24F-40B719FFAF0C}" dt="2024-02-04T00:41:08.527" v="30" actId="20577"/>
        <pc:sldMkLst>
          <pc:docMk/>
          <pc:sldMk cId="4081344272" sldId="261"/>
        </pc:sldMkLst>
        <pc:spChg chg="mod">
          <ac:chgData name="Brandon A Knutson" userId="S::bak325@nau.edu::28952e65-da15-49e9-bac9-bbf66cc61a37" providerId="AD" clId="Web-{5D1820B9-1D25-48CB-A24F-40B719FFAF0C}" dt="2024-02-04T00:41:08.527" v="30" actId="20577"/>
          <ac:spMkLst>
            <pc:docMk/>
            <pc:sldMk cId="4081344272" sldId="261"/>
            <ac:spMk id="2" creationId="{A4560478-2AC5-3C49-4EED-DFAF6B192C61}"/>
          </ac:spMkLst>
        </pc:spChg>
      </pc:sldChg>
    </pc:docChg>
  </pc:docChgLst>
  <pc:docChgLst>
    <pc:chgData name="Brandon A Knutson" userId="S::bak325@nau.edu::28952e65-da15-49e9-bac9-bbf66cc61a37" providerId="AD" clId="Web-{C3E88C65-569A-47EA-8A07-FA7FAA419B02}"/>
    <pc:docChg chg="modSld">
      <pc:chgData name="Brandon A Knutson" userId="S::bak325@nau.edu::28952e65-da15-49e9-bac9-bbf66cc61a37" providerId="AD" clId="Web-{C3E88C65-569A-47EA-8A07-FA7FAA419B02}" dt="2024-04-12T21:33:48.539" v="27"/>
      <pc:docMkLst>
        <pc:docMk/>
      </pc:docMkLst>
      <pc:sldChg chg="modSp">
        <pc:chgData name="Brandon A Knutson" userId="S::bak325@nau.edu::28952e65-da15-49e9-bac9-bbf66cc61a37" providerId="AD" clId="Web-{C3E88C65-569A-47EA-8A07-FA7FAA419B02}" dt="2024-04-12T21:33:48.539" v="27"/>
        <pc:sldMkLst>
          <pc:docMk/>
          <pc:sldMk cId="723960991" sldId="332"/>
        </pc:sldMkLst>
        <pc:picChg chg="mod">
          <ac:chgData name="Brandon A Knutson" userId="S::bak325@nau.edu::28952e65-da15-49e9-bac9-bbf66cc61a37" providerId="AD" clId="Web-{C3E88C65-569A-47EA-8A07-FA7FAA419B02}" dt="2024-04-12T21:33:48.242" v="25"/>
          <ac:picMkLst>
            <pc:docMk/>
            <pc:sldMk cId="723960991" sldId="332"/>
            <ac:picMk id="6" creationId="{BD712302-B918-85DD-3FD3-0876E7ACBEC9}"/>
          </ac:picMkLst>
        </pc:picChg>
        <pc:picChg chg="mod">
          <ac:chgData name="Brandon A Knutson" userId="S::bak325@nau.edu::28952e65-da15-49e9-bac9-bbf66cc61a37" providerId="AD" clId="Web-{C3E88C65-569A-47EA-8A07-FA7FAA419B02}" dt="2024-04-12T21:33:48.242" v="26"/>
          <ac:picMkLst>
            <pc:docMk/>
            <pc:sldMk cId="723960991" sldId="332"/>
            <ac:picMk id="10" creationId="{5491AB5D-CB67-7772-DF02-C5D00FC32B09}"/>
          </ac:picMkLst>
        </pc:picChg>
        <pc:picChg chg="mod">
          <ac:chgData name="Brandon A Knutson" userId="S::bak325@nau.edu::28952e65-da15-49e9-bac9-bbf66cc61a37" providerId="AD" clId="Web-{C3E88C65-569A-47EA-8A07-FA7FAA419B02}" dt="2024-04-12T21:33:48.539" v="27"/>
          <ac:picMkLst>
            <pc:docMk/>
            <pc:sldMk cId="723960991" sldId="332"/>
            <ac:picMk id="12" creationId="{BC4DE8B6-917D-EF1E-9853-87D380F95F72}"/>
          </ac:picMkLst>
        </pc:picChg>
      </pc:sldChg>
      <pc:sldChg chg="addSp modSp">
        <pc:chgData name="Brandon A Knutson" userId="S::bak325@nau.edu::28952e65-da15-49e9-bac9-bbf66cc61a37" providerId="AD" clId="Web-{C3E88C65-569A-47EA-8A07-FA7FAA419B02}" dt="2024-04-12T21:33:35.960" v="24"/>
        <pc:sldMkLst>
          <pc:docMk/>
          <pc:sldMk cId="242424855" sldId="360"/>
        </pc:sldMkLst>
        <pc:spChg chg="mod">
          <ac:chgData name="Brandon A Knutson" userId="S::bak325@nau.edu::28952e65-da15-49e9-bac9-bbf66cc61a37" providerId="AD" clId="Web-{C3E88C65-569A-47EA-8A07-FA7FAA419B02}" dt="2024-04-12T21:33:06.725" v="18" actId="20577"/>
          <ac:spMkLst>
            <pc:docMk/>
            <pc:sldMk cId="242424855" sldId="360"/>
            <ac:spMk id="8" creationId="{A0DA844B-7B5C-6567-4505-3B4C862BA468}"/>
          </ac:spMkLst>
        </pc:spChg>
        <pc:graphicFrameChg chg="mod modGraphic">
          <ac:chgData name="Brandon A Knutson" userId="S::bak325@nau.edu::28952e65-da15-49e9-bac9-bbf66cc61a37" providerId="AD" clId="Web-{C3E88C65-569A-47EA-8A07-FA7FAA419B02}" dt="2024-04-12T21:33:35.960" v="24"/>
          <ac:graphicFrameMkLst>
            <pc:docMk/>
            <pc:sldMk cId="242424855" sldId="360"/>
            <ac:graphicFrameMk id="6" creationId="{D7D38816-0C34-6410-5D62-FA49878759E4}"/>
          </ac:graphicFrameMkLst>
        </pc:graphicFrameChg>
        <pc:picChg chg="add mod">
          <ac:chgData name="Brandon A Knutson" userId="S::bak325@nau.edu::28952e65-da15-49e9-bac9-bbf66cc61a37" providerId="AD" clId="Web-{C3E88C65-569A-47EA-8A07-FA7FAA419B02}" dt="2024-04-12T21:33:30.366" v="20"/>
          <ac:picMkLst>
            <pc:docMk/>
            <pc:sldMk cId="242424855" sldId="360"/>
            <ac:picMk id="9" creationId="{1567EA5A-D635-F882-267B-1D8CBCB884D3}"/>
          </ac:picMkLst>
        </pc:picChg>
      </pc:sldChg>
    </pc:docChg>
  </pc:docChgLst>
  <pc:docChgLst>
    <pc:chgData name="Isaiah Christopher Padilla" userId="S::icp25@nau.edu::5e0c1b5f-912a-4a53-94f8-57ac8bb5df01" providerId="AD" clId="Web-{E8B6314A-D0D6-5235-08E5-86A4F080701B}"/>
    <pc:docChg chg="modSld">
      <pc:chgData name="Isaiah Christopher Padilla" userId="S::icp25@nau.edu::5e0c1b5f-912a-4a53-94f8-57ac8bb5df01" providerId="AD" clId="Web-{E8B6314A-D0D6-5235-08E5-86A4F080701B}" dt="2024-04-16T22:20:35.240" v="1" actId="1076"/>
      <pc:docMkLst>
        <pc:docMk/>
      </pc:docMkLst>
      <pc:sldChg chg="modSp">
        <pc:chgData name="Isaiah Christopher Padilla" userId="S::icp25@nau.edu::5e0c1b5f-912a-4a53-94f8-57ac8bb5df01" providerId="AD" clId="Web-{E8B6314A-D0D6-5235-08E5-86A4F080701B}" dt="2024-04-16T22:20:35.240" v="1" actId="1076"/>
        <pc:sldMkLst>
          <pc:docMk/>
          <pc:sldMk cId="926546762" sldId="322"/>
        </pc:sldMkLst>
        <pc:picChg chg="mod">
          <ac:chgData name="Isaiah Christopher Padilla" userId="S::icp25@nau.edu::5e0c1b5f-912a-4a53-94f8-57ac8bb5df01" providerId="AD" clId="Web-{E8B6314A-D0D6-5235-08E5-86A4F080701B}" dt="2024-04-16T22:20:35.240" v="1" actId="1076"/>
          <ac:picMkLst>
            <pc:docMk/>
            <pc:sldMk cId="926546762" sldId="322"/>
            <ac:picMk id="7" creationId="{4620F0CC-E826-15D3-0F8E-439B5467FA64}"/>
          </ac:picMkLst>
        </pc:picChg>
      </pc:sldChg>
    </pc:docChg>
  </pc:docChgLst>
  <pc:docChgLst>
    <pc:chgData name="Mason Gerald Goodman" userId="4484c6a7-43fb-4b1b-9cad-c35ad80f1884" providerId="ADAL" clId="{202159AA-53BD-4BFF-A04A-394847B3F7C1}"/>
    <pc:docChg chg="modSld">
      <pc:chgData name="Mason Gerald Goodman" userId="4484c6a7-43fb-4b1b-9cad-c35ad80f1884" providerId="ADAL" clId="{202159AA-53BD-4BFF-A04A-394847B3F7C1}" dt="2024-04-23T00:01:45.986" v="2" actId="1035"/>
      <pc:docMkLst>
        <pc:docMk/>
      </pc:docMkLst>
      <pc:sldChg chg="modSp mod">
        <pc:chgData name="Mason Gerald Goodman" userId="4484c6a7-43fb-4b1b-9cad-c35ad80f1884" providerId="ADAL" clId="{202159AA-53BD-4BFF-A04A-394847B3F7C1}" dt="2024-04-23T00:01:45.986" v="2" actId="1035"/>
        <pc:sldMkLst>
          <pc:docMk/>
          <pc:sldMk cId="1375111774" sldId="376"/>
        </pc:sldMkLst>
        <pc:picChg chg="mod">
          <ac:chgData name="Mason Gerald Goodman" userId="4484c6a7-43fb-4b1b-9cad-c35ad80f1884" providerId="ADAL" clId="{202159AA-53BD-4BFF-A04A-394847B3F7C1}" dt="2024-04-23T00:01:45.986" v="2" actId="1035"/>
          <ac:picMkLst>
            <pc:docMk/>
            <pc:sldMk cId="1375111774" sldId="376"/>
            <ac:picMk id="9" creationId="{3DF91054-FD70-8575-1356-87690E5C3B69}"/>
          </ac:picMkLst>
        </pc:picChg>
      </pc:sldChg>
    </pc:docChg>
  </pc:docChgLst>
  <pc:docChgLst>
    <pc:chgData name="Russel Thomas Stringham" userId="S::rts97@nau.edu::08e9cd47-1db5-4ee4-ae24-d30a6709bd9e" providerId="AD" clId="Web-{0E54165F-BD6B-4FEF-B158-CAEF30A5848A}"/>
    <pc:docChg chg="modSld">
      <pc:chgData name="Russel Thomas Stringham" userId="S::rts97@nau.edu::08e9cd47-1db5-4ee4-ae24-d30a6709bd9e" providerId="AD" clId="Web-{0E54165F-BD6B-4FEF-B158-CAEF30A5848A}" dt="2024-02-29T22:58:30.808" v="0" actId="1076"/>
      <pc:docMkLst>
        <pc:docMk/>
      </pc:docMkLst>
      <pc:sldChg chg="modSp">
        <pc:chgData name="Russel Thomas Stringham" userId="S::rts97@nau.edu::08e9cd47-1db5-4ee4-ae24-d30a6709bd9e" providerId="AD" clId="Web-{0E54165F-BD6B-4FEF-B158-CAEF30A5848A}" dt="2024-02-29T22:58:30.808" v="0" actId="1076"/>
        <pc:sldMkLst>
          <pc:docMk/>
          <pc:sldMk cId="4088961166" sldId="268"/>
        </pc:sldMkLst>
        <pc:picChg chg="mod">
          <ac:chgData name="Russel Thomas Stringham" userId="S::rts97@nau.edu::08e9cd47-1db5-4ee4-ae24-d30a6709bd9e" providerId="AD" clId="Web-{0E54165F-BD6B-4FEF-B158-CAEF30A5848A}" dt="2024-02-29T22:58:30.808" v="0" actId="1076"/>
          <ac:picMkLst>
            <pc:docMk/>
            <pc:sldMk cId="4088961166" sldId="268"/>
            <ac:picMk id="11" creationId="{3B16776F-FFFE-33D7-56F5-731E7846447E}"/>
          </ac:picMkLst>
        </pc:picChg>
      </pc:sldChg>
    </pc:docChg>
  </pc:docChgLst>
  <pc:docChgLst>
    <pc:chgData name="Brandon A Knutson" userId="S::bak325@nau.edu::28952e65-da15-49e9-bac9-bbf66cc61a37" providerId="AD" clId="Web-{F0288905-814F-0BE4-EC81-4A9A00A0CEED}"/>
    <pc:docChg chg="modSld">
      <pc:chgData name="Brandon A Knutson" userId="S::bak325@nau.edu::28952e65-da15-49e9-bac9-bbf66cc61a37" providerId="AD" clId="Web-{F0288905-814F-0BE4-EC81-4A9A00A0CEED}" dt="2024-02-07T19:11:17.818" v="4"/>
      <pc:docMkLst>
        <pc:docMk/>
      </pc:docMkLst>
      <pc:sldChg chg="addSp modSp mod setBg">
        <pc:chgData name="Brandon A Knutson" userId="S::bak325@nau.edu::28952e65-da15-49e9-bac9-bbf66cc61a37" providerId="AD" clId="Web-{F0288905-814F-0BE4-EC81-4A9A00A0CEED}" dt="2024-02-07T19:11:17.818" v="4"/>
        <pc:sldMkLst>
          <pc:docMk/>
          <pc:sldMk cId="3223517836" sldId="281"/>
        </pc:sldMkLst>
        <pc:spChg chg="mod">
          <ac:chgData name="Brandon A Knutson" userId="S::bak325@nau.edu::28952e65-da15-49e9-bac9-bbf66cc61a37" providerId="AD" clId="Web-{F0288905-814F-0BE4-EC81-4A9A00A0CEED}" dt="2024-02-07T19:11:17.818" v="4"/>
          <ac:spMkLst>
            <pc:docMk/>
            <pc:sldMk cId="3223517836" sldId="281"/>
            <ac:spMk id="2" creationId="{7CEF0D90-CA65-5D1A-4267-5964FD994A7F}"/>
          </ac:spMkLst>
        </pc:spChg>
        <pc:spChg chg="mod">
          <ac:chgData name="Brandon A Knutson" userId="S::bak325@nau.edu::28952e65-da15-49e9-bac9-bbf66cc61a37" providerId="AD" clId="Web-{F0288905-814F-0BE4-EC81-4A9A00A0CEED}" dt="2024-02-07T19:11:17.818" v="4"/>
          <ac:spMkLst>
            <pc:docMk/>
            <pc:sldMk cId="3223517836" sldId="281"/>
            <ac:spMk id="4" creationId="{F668A157-DB94-53A1-42CC-4AD19C8B78E2}"/>
          </ac:spMkLst>
        </pc:spChg>
        <pc:spChg chg="add">
          <ac:chgData name="Brandon A Knutson" userId="S::bak325@nau.edu::28952e65-da15-49e9-bac9-bbf66cc61a37" providerId="AD" clId="Web-{F0288905-814F-0BE4-EC81-4A9A00A0CEED}" dt="2024-02-07T19:11:17.818" v="4"/>
          <ac:spMkLst>
            <pc:docMk/>
            <pc:sldMk cId="3223517836" sldId="281"/>
            <ac:spMk id="10" creationId="{50DF6B93-F3AC-40E0-8651-89582E5E8702}"/>
          </ac:spMkLst>
        </pc:spChg>
        <pc:spChg chg="add">
          <ac:chgData name="Brandon A Knutson" userId="S::bak325@nau.edu::28952e65-da15-49e9-bac9-bbf66cc61a37" providerId="AD" clId="Web-{F0288905-814F-0BE4-EC81-4A9A00A0CEED}" dt="2024-02-07T19:11:17.818" v="4"/>
          <ac:spMkLst>
            <pc:docMk/>
            <pc:sldMk cId="3223517836" sldId="281"/>
            <ac:spMk id="12" creationId="{E8027539-FDC1-4BD7-ABD3-2C96884650DB}"/>
          </ac:spMkLst>
        </pc:spChg>
        <pc:spChg chg="add">
          <ac:chgData name="Brandon A Knutson" userId="S::bak325@nau.edu::28952e65-da15-49e9-bac9-bbf66cc61a37" providerId="AD" clId="Web-{F0288905-814F-0BE4-EC81-4A9A00A0CEED}" dt="2024-02-07T19:11:17.818" v="4"/>
          <ac:spMkLst>
            <pc:docMk/>
            <pc:sldMk cId="3223517836" sldId="281"/>
            <ac:spMk id="14" creationId="{8746EFA5-E6C7-4867-8011-E729148E8DFC}"/>
          </ac:spMkLst>
        </pc:spChg>
        <pc:picChg chg="mod ord">
          <ac:chgData name="Brandon A Knutson" userId="S::bak325@nau.edu::28952e65-da15-49e9-bac9-bbf66cc61a37" providerId="AD" clId="Web-{F0288905-814F-0BE4-EC81-4A9A00A0CEED}" dt="2024-02-07T19:11:17.818" v="4"/>
          <ac:picMkLst>
            <pc:docMk/>
            <pc:sldMk cId="3223517836" sldId="281"/>
            <ac:picMk id="3" creationId="{E2356D9A-CB36-16AC-2706-6B475BF6AED4}"/>
          </ac:picMkLst>
        </pc:picChg>
        <pc:picChg chg="add mod">
          <ac:chgData name="Brandon A Knutson" userId="S::bak325@nau.edu::28952e65-da15-49e9-bac9-bbf66cc61a37" providerId="AD" clId="Web-{F0288905-814F-0BE4-EC81-4A9A00A0CEED}" dt="2024-02-07T19:11:17.818" v="4"/>
          <ac:picMkLst>
            <pc:docMk/>
            <pc:sldMk cId="3223517836" sldId="281"/>
            <ac:picMk id="5" creationId="{0070220A-2BBE-78C8-F128-F49AE862E9A8}"/>
          </ac:picMkLst>
        </pc:picChg>
      </pc:sldChg>
    </pc:docChg>
  </pc:docChgLst>
  <pc:docChgLst>
    <pc:chgData name="Mason Gerald Goodman" userId="4484c6a7-43fb-4b1b-9cad-c35ad80f1884" providerId="ADAL" clId="{47E6858C-6143-40F4-93A8-A685630EEE53}"/>
    <pc:docChg chg="custSel modSld">
      <pc:chgData name="Mason Gerald Goodman" userId="4484c6a7-43fb-4b1b-9cad-c35ad80f1884" providerId="ADAL" clId="{47E6858C-6143-40F4-93A8-A685630EEE53}" dt="2024-02-06T21:53:19.108" v="72" actId="14100"/>
      <pc:docMkLst>
        <pc:docMk/>
      </pc:docMkLst>
      <pc:sldChg chg="modSp mod">
        <pc:chgData name="Mason Gerald Goodman" userId="4484c6a7-43fb-4b1b-9cad-c35ad80f1884" providerId="ADAL" clId="{47E6858C-6143-40F4-93A8-A685630EEE53}" dt="2024-02-06T20:43:25.616" v="54" actId="207"/>
        <pc:sldMkLst>
          <pc:docMk/>
          <pc:sldMk cId="84297622" sldId="264"/>
        </pc:sldMkLst>
        <pc:graphicFrameChg chg="modGraphic">
          <ac:chgData name="Mason Gerald Goodman" userId="4484c6a7-43fb-4b1b-9cad-c35ad80f1884" providerId="ADAL" clId="{47E6858C-6143-40F4-93A8-A685630EEE53}" dt="2024-02-06T20:43:25.616" v="54" actId="207"/>
          <ac:graphicFrameMkLst>
            <pc:docMk/>
            <pc:sldMk cId="84297622" sldId="264"/>
            <ac:graphicFrameMk id="3" creationId="{1F8106FA-5AA2-C2E3-CD66-6942CAFA7AD6}"/>
          </ac:graphicFrameMkLst>
        </pc:graphicFrameChg>
      </pc:sldChg>
      <pc:sldChg chg="addSp modSp mod">
        <pc:chgData name="Mason Gerald Goodman" userId="4484c6a7-43fb-4b1b-9cad-c35ad80f1884" providerId="ADAL" clId="{47E6858C-6143-40F4-93A8-A685630EEE53}" dt="2024-02-06T20:28:48.056" v="51" actId="1076"/>
        <pc:sldMkLst>
          <pc:docMk/>
          <pc:sldMk cId="4088961166" sldId="268"/>
        </pc:sldMkLst>
        <pc:picChg chg="add mod">
          <ac:chgData name="Mason Gerald Goodman" userId="4484c6a7-43fb-4b1b-9cad-c35ad80f1884" providerId="ADAL" clId="{47E6858C-6143-40F4-93A8-A685630EEE53}" dt="2024-02-06T20:24:32.508" v="46" actId="1076"/>
          <ac:picMkLst>
            <pc:docMk/>
            <pc:sldMk cId="4088961166" sldId="268"/>
            <ac:picMk id="5" creationId="{B8DF3EB3-6341-FA7E-B49F-C9602913840E}"/>
          </ac:picMkLst>
        </pc:picChg>
        <pc:picChg chg="mod">
          <ac:chgData name="Mason Gerald Goodman" userId="4484c6a7-43fb-4b1b-9cad-c35ad80f1884" providerId="ADAL" clId="{47E6858C-6143-40F4-93A8-A685630EEE53}" dt="2024-02-06T20:24:46.030" v="49" actId="1076"/>
          <ac:picMkLst>
            <pc:docMk/>
            <pc:sldMk cId="4088961166" sldId="268"/>
            <ac:picMk id="6" creationId="{84DDE267-058C-7BC9-0241-09A75DF32FC5}"/>
          </ac:picMkLst>
        </pc:picChg>
        <pc:picChg chg="mod">
          <ac:chgData name="Mason Gerald Goodman" userId="4484c6a7-43fb-4b1b-9cad-c35ad80f1884" providerId="ADAL" clId="{47E6858C-6143-40F4-93A8-A685630EEE53}" dt="2024-02-06T20:24:55.479" v="50" actId="1076"/>
          <ac:picMkLst>
            <pc:docMk/>
            <pc:sldMk cId="4088961166" sldId="268"/>
            <ac:picMk id="8" creationId="{50466C2B-88AC-288D-F6D6-174706D43B3A}"/>
          </ac:picMkLst>
        </pc:picChg>
        <pc:picChg chg="add mod">
          <ac:chgData name="Mason Gerald Goodman" userId="4484c6a7-43fb-4b1b-9cad-c35ad80f1884" providerId="ADAL" clId="{47E6858C-6143-40F4-93A8-A685630EEE53}" dt="2024-02-06T20:28:48.056" v="51" actId="1076"/>
          <ac:picMkLst>
            <pc:docMk/>
            <pc:sldMk cId="4088961166" sldId="268"/>
            <ac:picMk id="9" creationId="{04588F4E-4338-774E-BD29-4D24BEB519F9}"/>
          </ac:picMkLst>
        </pc:picChg>
        <pc:picChg chg="add mod">
          <ac:chgData name="Mason Gerald Goodman" userId="4484c6a7-43fb-4b1b-9cad-c35ad80f1884" providerId="ADAL" clId="{47E6858C-6143-40F4-93A8-A685630EEE53}" dt="2024-02-06T20:24:28.939" v="45" actId="1076"/>
          <ac:picMkLst>
            <pc:docMk/>
            <pc:sldMk cId="4088961166" sldId="268"/>
            <ac:picMk id="11" creationId="{3B16776F-FFFE-33D7-56F5-731E7846447E}"/>
          </ac:picMkLst>
        </pc:picChg>
        <pc:picChg chg="mod">
          <ac:chgData name="Mason Gerald Goodman" userId="4484c6a7-43fb-4b1b-9cad-c35ad80f1884" providerId="ADAL" clId="{47E6858C-6143-40F4-93A8-A685630EEE53}" dt="2024-02-06T20:24:42.037" v="48" actId="1076"/>
          <ac:picMkLst>
            <pc:docMk/>
            <pc:sldMk cId="4088961166" sldId="268"/>
            <ac:picMk id="12" creationId="{3412F39D-C6D8-6D8A-A343-09678543C77D}"/>
          </ac:picMkLst>
        </pc:picChg>
      </pc:sldChg>
      <pc:sldChg chg="addSp modSp mod">
        <pc:chgData name="Mason Gerald Goodman" userId="4484c6a7-43fb-4b1b-9cad-c35ad80f1884" providerId="ADAL" clId="{47E6858C-6143-40F4-93A8-A685630EEE53}" dt="2024-02-06T21:50:27.659" v="66" actId="1076"/>
        <pc:sldMkLst>
          <pc:docMk/>
          <pc:sldMk cId="1445261322" sldId="269"/>
        </pc:sldMkLst>
        <pc:picChg chg="mod">
          <ac:chgData name="Mason Gerald Goodman" userId="4484c6a7-43fb-4b1b-9cad-c35ad80f1884" providerId="ADAL" clId="{47E6858C-6143-40F4-93A8-A685630EEE53}" dt="2024-02-06T20:10:17.780" v="21" actId="1076"/>
          <ac:picMkLst>
            <pc:docMk/>
            <pc:sldMk cId="1445261322" sldId="269"/>
            <ac:picMk id="5" creationId="{399C87BC-81EC-7099-F187-0D74CD5CF73D}"/>
          </ac:picMkLst>
        </pc:picChg>
        <pc:picChg chg="add mod">
          <ac:chgData name="Mason Gerald Goodman" userId="4484c6a7-43fb-4b1b-9cad-c35ad80f1884" providerId="ADAL" clId="{47E6858C-6143-40F4-93A8-A685630EEE53}" dt="2024-02-06T20:14:47.574" v="36" actId="1076"/>
          <ac:picMkLst>
            <pc:docMk/>
            <pc:sldMk cId="1445261322" sldId="269"/>
            <ac:picMk id="6" creationId="{F1711D1C-4F81-155B-939F-27F40D9745F9}"/>
          </ac:picMkLst>
        </pc:picChg>
        <pc:picChg chg="mod">
          <ac:chgData name="Mason Gerald Goodman" userId="4484c6a7-43fb-4b1b-9cad-c35ad80f1884" providerId="ADAL" clId="{47E6858C-6143-40F4-93A8-A685630EEE53}" dt="2024-02-06T20:10:12.607" v="19" actId="1076"/>
          <ac:picMkLst>
            <pc:docMk/>
            <pc:sldMk cId="1445261322" sldId="269"/>
            <ac:picMk id="7" creationId="{2E8789FD-7CBC-6F00-6357-8AFB517092E5}"/>
          </ac:picMkLst>
        </pc:picChg>
        <pc:picChg chg="add mod">
          <ac:chgData name="Mason Gerald Goodman" userId="4484c6a7-43fb-4b1b-9cad-c35ad80f1884" providerId="ADAL" clId="{47E6858C-6143-40F4-93A8-A685630EEE53}" dt="2024-02-06T20:14:43.971" v="35" actId="1076"/>
          <ac:picMkLst>
            <pc:docMk/>
            <pc:sldMk cId="1445261322" sldId="269"/>
            <ac:picMk id="9" creationId="{755EBB82-3439-98A7-462E-5578263A905E}"/>
          </ac:picMkLst>
        </pc:picChg>
        <pc:picChg chg="add mod">
          <ac:chgData name="Mason Gerald Goodman" userId="4484c6a7-43fb-4b1b-9cad-c35ad80f1884" providerId="ADAL" clId="{47E6858C-6143-40F4-93A8-A685630EEE53}" dt="2024-02-06T20:16:33.724" v="40" actId="1076"/>
          <ac:picMkLst>
            <pc:docMk/>
            <pc:sldMk cId="1445261322" sldId="269"/>
            <ac:picMk id="11" creationId="{3EC9B8D9-D1CF-02F5-AD15-C33AF7650C4A}"/>
          </ac:picMkLst>
        </pc:picChg>
        <pc:picChg chg="add mod">
          <ac:chgData name="Mason Gerald Goodman" userId="4484c6a7-43fb-4b1b-9cad-c35ad80f1884" providerId="ADAL" clId="{47E6858C-6143-40F4-93A8-A685630EEE53}" dt="2024-02-06T21:50:27.659" v="66" actId="1076"/>
          <ac:picMkLst>
            <pc:docMk/>
            <pc:sldMk cId="1445261322" sldId="269"/>
            <ac:picMk id="13" creationId="{5F5196B8-A1FE-1FA2-69F1-870026D7DFA8}"/>
          </ac:picMkLst>
        </pc:picChg>
      </pc:sldChg>
      <pc:sldChg chg="addSp modSp mod">
        <pc:chgData name="Mason Gerald Goodman" userId="4484c6a7-43fb-4b1b-9cad-c35ad80f1884" providerId="ADAL" clId="{47E6858C-6143-40F4-93A8-A685630EEE53}" dt="2024-02-06T21:48:40.054" v="59" actId="1076"/>
        <pc:sldMkLst>
          <pc:docMk/>
          <pc:sldMk cId="1985069752" sldId="270"/>
        </pc:sldMkLst>
        <pc:picChg chg="add mod">
          <ac:chgData name="Mason Gerald Goodman" userId="4484c6a7-43fb-4b1b-9cad-c35ad80f1884" providerId="ADAL" clId="{47E6858C-6143-40F4-93A8-A685630EEE53}" dt="2024-02-06T21:48:40.054" v="59" actId="1076"/>
          <ac:picMkLst>
            <pc:docMk/>
            <pc:sldMk cId="1985069752" sldId="270"/>
            <ac:picMk id="5" creationId="{E9ABFBAE-387A-AB80-C81D-C595CE30C883}"/>
          </ac:picMkLst>
        </pc:picChg>
      </pc:sldChg>
      <pc:sldChg chg="addSp modSp mod">
        <pc:chgData name="Mason Gerald Goodman" userId="4484c6a7-43fb-4b1b-9cad-c35ad80f1884" providerId="ADAL" clId="{47E6858C-6143-40F4-93A8-A685630EEE53}" dt="2024-02-06T21:53:19.108" v="72" actId="14100"/>
        <pc:sldMkLst>
          <pc:docMk/>
          <pc:sldMk cId="1730181416" sldId="273"/>
        </pc:sldMkLst>
        <pc:picChg chg="add mod">
          <ac:chgData name="Mason Gerald Goodman" userId="4484c6a7-43fb-4b1b-9cad-c35ad80f1884" providerId="ADAL" clId="{47E6858C-6143-40F4-93A8-A685630EEE53}" dt="2024-02-06T21:53:19.108" v="72" actId="14100"/>
          <ac:picMkLst>
            <pc:docMk/>
            <pc:sldMk cId="1730181416" sldId="273"/>
            <ac:picMk id="6" creationId="{113B616A-01CD-E584-2216-4C85E2FFBF80}"/>
          </ac:picMkLst>
        </pc:picChg>
      </pc:sldChg>
    </pc:docChg>
  </pc:docChgLst>
  <pc:docChgLst>
    <pc:chgData name="Daniel Cope Cooke" userId="9a333e86-006b-42ba-b984-6e928377cd6c" providerId="ADAL" clId="{25318E65-6BC7-4242-AE9A-9BEFCE143B77}"/>
    <pc:docChg chg="custSel modSld">
      <pc:chgData name="Daniel Cope Cooke" userId="9a333e86-006b-42ba-b984-6e928377cd6c" providerId="ADAL" clId="{25318E65-6BC7-4242-AE9A-9BEFCE143B77}" dt="2024-03-05T01:33:07.036" v="58" actId="20577"/>
      <pc:docMkLst>
        <pc:docMk/>
      </pc:docMkLst>
      <pc:sldChg chg="modSp mod">
        <pc:chgData name="Daniel Cope Cooke" userId="9a333e86-006b-42ba-b984-6e928377cd6c" providerId="ADAL" clId="{25318E65-6BC7-4242-AE9A-9BEFCE143B77}" dt="2024-03-05T01:21:00.956" v="35" actId="20577"/>
        <pc:sldMkLst>
          <pc:docMk/>
          <pc:sldMk cId="84297622" sldId="264"/>
        </pc:sldMkLst>
        <pc:graphicFrameChg chg="modGraphic">
          <ac:chgData name="Daniel Cope Cooke" userId="9a333e86-006b-42ba-b984-6e928377cd6c" providerId="ADAL" clId="{25318E65-6BC7-4242-AE9A-9BEFCE143B77}" dt="2024-03-05T01:21:00.956" v="35" actId="20577"/>
          <ac:graphicFrameMkLst>
            <pc:docMk/>
            <pc:sldMk cId="84297622" sldId="264"/>
            <ac:graphicFrameMk id="3" creationId="{1F8106FA-5AA2-C2E3-CD66-6942CAFA7AD6}"/>
          </ac:graphicFrameMkLst>
        </pc:graphicFrameChg>
      </pc:sldChg>
      <pc:sldChg chg="modSp mod">
        <pc:chgData name="Daniel Cope Cooke" userId="9a333e86-006b-42ba-b984-6e928377cd6c" providerId="ADAL" clId="{25318E65-6BC7-4242-AE9A-9BEFCE143B77}" dt="2024-03-05T01:21:21.323" v="38" actId="207"/>
        <pc:sldMkLst>
          <pc:docMk/>
          <pc:sldMk cId="2961386034" sldId="265"/>
        </pc:sldMkLst>
        <pc:graphicFrameChg chg="modGraphic">
          <ac:chgData name="Daniel Cope Cooke" userId="9a333e86-006b-42ba-b984-6e928377cd6c" providerId="ADAL" clId="{25318E65-6BC7-4242-AE9A-9BEFCE143B77}" dt="2024-03-05T01:21:21.323" v="38" actId="207"/>
          <ac:graphicFrameMkLst>
            <pc:docMk/>
            <pc:sldMk cId="2961386034" sldId="265"/>
            <ac:graphicFrameMk id="3" creationId="{1F8106FA-5AA2-C2E3-CD66-6942CAFA7AD6}"/>
          </ac:graphicFrameMkLst>
        </pc:graphicFrameChg>
      </pc:sldChg>
      <pc:sldChg chg="modSp mod">
        <pc:chgData name="Daniel Cope Cooke" userId="9a333e86-006b-42ba-b984-6e928377cd6c" providerId="ADAL" clId="{25318E65-6BC7-4242-AE9A-9BEFCE143B77}" dt="2024-03-05T01:21:39.809" v="54" actId="20577"/>
        <pc:sldMkLst>
          <pc:docMk/>
          <pc:sldMk cId="2414991906" sldId="266"/>
        </pc:sldMkLst>
        <pc:graphicFrameChg chg="modGraphic">
          <ac:chgData name="Daniel Cope Cooke" userId="9a333e86-006b-42ba-b984-6e928377cd6c" providerId="ADAL" clId="{25318E65-6BC7-4242-AE9A-9BEFCE143B77}" dt="2024-03-05T01:21:39.809" v="54" actId="20577"/>
          <ac:graphicFrameMkLst>
            <pc:docMk/>
            <pc:sldMk cId="2414991906" sldId="266"/>
            <ac:graphicFrameMk id="3" creationId="{1F8106FA-5AA2-C2E3-CD66-6942CAFA7AD6}"/>
          </ac:graphicFrameMkLst>
        </pc:graphicFrameChg>
      </pc:sldChg>
      <pc:sldChg chg="modSp mod">
        <pc:chgData name="Daniel Cope Cooke" userId="9a333e86-006b-42ba-b984-6e928377cd6c" providerId="ADAL" clId="{25318E65-6BC7-4242-AE9A-9BEFCE143B77}" dt="2024-03-05T01:33:07.036" v="58" actId="20577"/>
        <pc:sldMkLst>
          <pc:docMk/>
          <pc:sldMk cId="72758951" sldId="267"/>
        </pc:sldMkLst>
        <pc:spChg chg="mod">
          <ac:chgData name="Daniel Cope Cooke" userId="9a333e86-006b-42ba-b984-6e928377cd6c" providerId="ADAL" clId="{25318E65-6BC7-4242-AE9A-9BEFCE143B77}" dt="2024-03-05T01:33:07.036" v="58" actId="20577"/>
          <ac:spMkLst>
            <pc:docMk/>
            <pc:sldMk cId="72758951" sldId="267"/>
            <ac:spMk id="4" creationId="{07C87C02-888F-FEF0-2594-430DA1A28B93}"/>
          </ac:spMkLst>
        </pc:spChg>
        <pc:graphicFrameChg chg="modGraphic">
          <ac:chgData name="Daniel Cope Cooke" userId="9a333e86-006b-42ba-b984-6e928377cd6c" providerId="ADAL" clId="{25318E65-6BC7-4242-AE9A-9BEFCE143B77}" dt="2024-03-05T01:22:51.089" v="55" actId="207"/>
          <ac:graphicFrameMkLst>
            <pc:docMk/>
            <pc:sldMk cId="72758951" sldId="267"/>
            <ac:graphicFrameMk id="3" creationId="{1F8106FA-5AA2-C2E3-CD66-6942CAFA7AD6}"/>
          </ac:graphicFrameMkLst>
        </pc:graphicFrameChg>
      </pc:sldChg>
    </pc:docChg>
  </pc:docChgLst>
  <pc:docChgLst>
    <pc:chgData name="Isaiah Christopher Padilla" userId="S::icp25@nau.edu::5e0c1b5f-912a-4a53-94f8-57ac8bb5df01" providerId="AD" clId="Web-{88EB0E5E-D0F0-E63A-6FB6-8707EC8759B4}"/>
    <pc:docChg chg="modSld">
      <pc:chgData name="Isaiah Christopher Padilla" userId="S::icp25@nau.edu::5e0c1b5f-912a-4a53-94f8-57ac8bb5df01" providerId="AD" clId="Web-{88EB0E5E-D0F0-E63A-6FB6-8707EC8759B4}" dt="2024-04-02T04:29:37.502" v="29" actId="20577"/>
      <pc:docMkLst>
        <pc:docMk/>
      </pc:docMkLst>
      <pc:sldChg chg="modSp">
        <pc:chgData name="Isaiah Christopher Padilla" userId="S::icp25@nau.edu::5e0c1b5f-912a-4a53-94f8-57ac8bb5df01" providerId="AD" clId="Web-{88EB0E5E-D0F0-E63A-6FB6-8707EC8759B4}" dt="2024-04-02T04:29:28.986" v="16" actId="20577"/>
        <pc:sldMkLst>
          <pc:docMk/>
          <pc:sldMk cId="1257923281" sldId="302"/>
        </pc:sldMkLst>
        <pc:spChg chg="mod">
          <ac:chgData name="Isaiah Christopher Padilla" userId="S::icp25@nau.edu::5e0c1b5f-912a-4a53-94f8-57ac8bb5df01" providerId="AD" clId="Web-{88EB0E5E-D0F0-E63A-6FB6-8707EC8759B4}" dt="2024-04-02T04:29:28.986" v="16" actId="20577"/>
          <ac:spMkLst>
            <pc:docMk/>
            <pc:sldMk cId="1257923281" sldId="302"/>
            <ac:spMk id="2" creationId="{28C1C774-E538-4CD4-AF07-9C04357E0F25}"/>
          </ac:spMkLst>
        </pc:spChg>
      </pc:sldChg>
      <pc:sldChg chg="modSp">
        <pc:chgData name="Isaiah Christopher Padilla" userId="S::icp25@nau.edu::5e0c1b5f-912a-4a53-94f8-57ac8bb5df01" providerId="AD" clId="Web-{88EB0E5E-D0F0-E63A-6FB6-8707EC8759B4}" dt="2024-04-02T04:29:37.502" v="29" actId="20577"/>
        <pc:sldMkLst>
          <pc:docMk/>
          <pc:sldMk cId="1433298236" sldId="306"/>
        </pc:sldMkLst>
        <pc:spChg chg="mod">
          <ac:chgData name="Isaiah Christopher Padilla" userId="S::icp25@nau.edu::5e0c1b5f-912a-4a53-94f8-57ac8bb5df01" providerId="AD" clId="Web-{88EB0E5E-D0F0-E63A-6FB6-8707EC8759B4}" dt="2024-04-02T04:29:37.502" v="29" actId="20577"/>
          <ac:spMkLst>
            <pc:docMk/>
            <pc:sldMk cId="1433298236" sldId="306"/>
            <ac:spMk id="2" creationId="{28C1C774-E538-4CD4-AF07-9C04357E0F25}"/>
          </ac:spMkLst>
        </pc:spChg>
      </pc:sldChg>
    </pc:docChg>
  </pc:docChgLst>
  <pc:docChgLst>
    <pc:chgData name="Brandon A Knutson" userId="S::bak325@nau.edu::28952e65-da15-49e9-bac9-bbf66cc61a37" providerId="AD" clId="Web-{2A11005F-2819-87CF-E106-EF2A707DEBF6}"/>
    <pc:docChg chg="delSld">
      <pc:chgData name="Brandon A Knutson" userId="S::bak325@nau.edu::28952e65-da15-49e9-bac9-bbf66cc61a37" providerId="AD" clId="Web-{2A11005F-2819-87CF-E106-EF2A707DEBF6}" dt="2024-02-07T01:47:36.860" v="0"/>
      <pc:docMkLst>
        <pc:docMk/>
      </pc:docMkLst>
      <pc:sldChg chg="del">
        <pc:chgData name="Brandon A Knutson" userId="S::bak325@nau.edu::28952e65-da15-49e9-bac9-bbf66cc61a37" providerId="AD" clId="Web-{2A11005F-2819-87CF-E106-EF2A707DEBF6}" dt="2024-02-07T01:47:36.860" v="0"/>
        <pc:sldMkLst>
          <pc:docMk/>
          <pc:sldMk cId="449347754" sldId="263"/>
        </pc:sldMkLst>
      </pc:sldChg>
    </pc:docChg>
  </pc:docChgLst>
  <pc:docChgLst>
    <pc:chgData name="Brandon A Knutson" userId="S::bak325@nau.edu::28952e65-da15-49e9-bac9-bbf66cc61a37" providerId="AD" clId="Web-{8975683B-9109-406C-9803-E16B8CE47BDB}"/>
    <pc:docChg chg="addSld delSld modSld">
      <pc:chgData name="Brandon A Knutson" userId="S::bak325@nau.edu::28952e65-da15-49e9-bac9-bbf66cc61a37" providerId="AD" clId="Web-{8975683B-9109-406C-9803-E16B8CE47BDB}" dt="2024-04-12T23:11:57.211" v="414"/>
      <pc:docMkLst>
        <pc:docMk/>
      </pc:docMkLst>
      <pc:sldChg chg="addSp delSp modSp add">
        <pc:chgData name="Brandon A Knutson" userId="S::bak325@nau.edu::28952e65-da15-49e9-bac9-bbf66cc61a37" providerId="AD" clId="Web-{8975683B-9109-406C-9803-E16B8CE47BDB}" dt="2024-04-12T21:48:44.230" v="22" actId="14100"/>
        <pc:sldMkLst>
          <pc:docMk/>
          <pc:sldMk cId="1332907035" sldId="293"/>
        </pc:sldMkLst>
        <pc:spChg chg="del">
          <ac:chgData name="Brandon A Knutson" userId="S::bak325@nau.edu::28952e65-da15-49e9-bac9-bbf66cc61a37" providerId="AD" clId="Web-{8975683B-9109-406C-9803-E16B8CE47BDB}" dt="2024-04-12T21:45:46.196" v="1"/>
          <ac:spMkLst>
            <pc:docMk/>
            <pc:sldMk cId="1332907035" sldId="293"/>
            <ac:spMk id="2" creationId="{28C1C774-E538-4CD4-AF07-9C04357E0F25}"/>
          </ac:spMkLst>
        </pc:spChg>
        <pc:spChg chg="mod">
          <ac:chgData name="Brandon A Knutson" userId="S::bak325@nau.edu::28952e65-da15-49e9-bac9-bbf66cc61a37" providerId="AD" clId="Web-{8975683B-9109-406C-9803-E16B8CE47BDB}" dt="2024-04-12T21:45:59.587" v="4" actId="1076"/>
          <ac:spMkLst>
            <pc:docMk/>
            <pc:sldMk cId="1332907035" sldId="293"/>
            <ac:spMk id="3" creationId="{DC161AA6-3505-41C0-B131-01EE1226BB12}"/>
          </ac:spMkLst>
        </pc:spChg>
        <pc:spChg chg="add del mod">
          <ac:chgData name="Brandon A Knutson" userId="S::bak325@nau.edu::28952e65-da15-49e9-bac9-bbf66cc61a37" providerId="AD" clId="Web-{8975683B-9109-406C-9803-E16B8CE47BDB}" dt="2024-04-12T21:45:50.649" v="3"/>
          <ac:spMkLst>
            <pc:docMk/>
            <pc:sldMk cId="1332907035" sldId="293"/>
            <ac:spMk id="8" creationId="{8A39CEE6-8E16-4A83-5015-3D8A72D7D0D4}"/>
          </ac:spMkLst>
        </pc:spChg>
        <pc:spChg chg="add">
          <ac:chgData name="Brandon A Knutson" userId="S::bak325@nau.edu::28952e65-da15-49e9-bac9-bbf66cc61a37" providerId="AD" clId="Web-{8975683B-9109-406C-9803-E16B8CE47BDB}" dt="2024-04-12T21:45:47.306" v="2"/>
          <ac:spMkLst>
            <pc:docMk/>
            <pc:sldMk cId="1332907035" sldId="293"/>
            <ac:spMk id="10" creationId="{AAC5565B-AB40-371A-F36F-94F3A64E2863}"/>
          </ac:spMkLst>
        </pc:spChg>
        <pc:picChg chg="mod">
          <ac:chgData name="Brandon A Knutson" userId="S::bak325@nau.edu::28952e65-da15-49e9-bac9-bbf66cc61a37" providerId="AD" clId="Web-{8975683B-9109-406C-9803-E16B8CE47BDB}" dt="2024-04-12T21:48:44.230" v="22" actId="14100"/>
          <ac:picMkLst>
            <pc:docMk/>
            <pc:sldMk cId="1332907035" sldId="293"/>
            <ac:picMk id="7" creationId="{A161BF10-9155-A9A4-5424-AAC097893DCF}"/>
          </ac:picMkLst>
        </pc:picChg>
        <pc:picChg chg="add mod">
          <ac:chgData name="Brandon A Knutson" userId="S::bak325@nau.edu::28952e65-da15-49e9-bac9-bbf66cc61a37" providerId="AD" clId="Web-{8975683B-9109-406C-9803-E16B8CE47BDB}" dt="2024-04-12T21:48:37.230" v="19"/>
          <ac:picMkLst>
            <pc:docMk/>
            <pc:sldMk cId="1332907035" sldId="293"/>
            <ac:picMk id="11" creationId="{27148A4A-E9A5-5B18-F815-21E62CF29B74}"/>
          </ac:picMkLst>
        </pc:picChg>
        <pc:picChg chg="add mod">
          <ac:chgData name="Brandon A Knutson" userId="S::bak325@nau.edu::28952e65-da15-49e9-bac9-bbf66cc61a37" providerId="AD" clId="Web-{8975683B-9109-406C-9803-E16B8CE47BDB}" dt="2024-04-12T21:48:37.261" v="20"/>
          <ac:picMkLst>
            <pc:docMk/>
            <pc:sldMk cId="1332907035" sldId="293"/>
            <ac:picMk id="12" creationId="{21CF7D4F-A706-464F-F875-0A22BB952A43}"/>
          </ac:picMkLst>
        </pc:picChg>
      </pc:sldChg>
      <pc:sldChg chg="addSp delSp modSp add">
        <pc:chgData name="Brandon A Knutson" userId="S::bak325@nau.edu::28952e65-da15-49e9-bac9-bbf66cc61a37" providerId="AD" clId="Web-{8975683B-9109-406C-9803-E16B8CE47BDB}" dt="2024-04-12T22:03:12.227" v="315" actId="1076"/>
        <pc:sldMkLst>
          <pc:docMk/>
          <pc:sldMk cId="3894719854" sldId="305"/>
        </pc:sldMkLst>
        <pc:spChg chg="del">
          <ac:chgData name="Brandon A Knutson" userId="S::bak325@nau.edu::28952e65-da15-49e9-bac9-bbf66cc61a37" providerId="AD" clId="Web-{8975683B-9109-406C-9803-E16B8CE47BDB}" dt="2024-04-12T21:50:20.356" v="25"/>
          <ac:spMkLst>
            <pc:docMk/>
            <pc:sldMk cId="3894719854" sldId="305"/>
            <ac:spMk id="2" creationId="{28C1C774-E538-4CD4-AF07-9C04357E0F25}"/>
          </ac:spMkLst>
        </pc:spChg>
        <pc:spChg chg="mod">
          <ac:chgData name="Brandon A Knutson" userId="S::bak325@nau.edu::28952e65-da15-49e9-bac9-bbf66cc61a37" providerId="AD" clId="Web-{8975683B-9109-406C-9803-E16B8CE47BDB}" dt="2024-04-12T21:52:45.874" v="121" actId="20577"/>
          <ac:spMkLst>
            <pc:docMk/>
            <pc:sldMk cId="3894719854" sldId="305"/>
            <ac:spMk id="3" creationId="{DC161AA6-3505-41C0-B131-01EE1226BB12}"/>
          </ac:spMkLst>
        </pc:spChg>
        <pc:spChg chg="add del mod">
          <ac:chgData name="Brandon A Knutson" userId="S::bak325@nau.edu::28952e65-da15-49e9-bac9-bbf66cc61a37" providerId="AD" clId="Web-{8975683B-9109-406C-9803-E16B8CE47BDB}" dt="2024-04-12T21:50:27.903" v="27"/>
          <ac:spMkLst>
            <pc:docMk/>
            <pc:sldMk cId="3894719854" sldId="305"/>
            <ac:spMk id="8" creationId="{6445821E-8179-8BC5-F3CE-BFA659345671}"/>
          </ac:spMkLst>
        </pc:spChg>
        <pc:spChg chg="add">
          <ac:chgData name="Brandon A Knutson" userId="S::bak325@nau.edu::28952e65-da15-49e9-bac9-bbf66cc61a37" providerId="AD" clId="Web-{8975683B-9109-406C-9803-E16B8CE47BDB}" dt="2024-04-12T21:50:21.435" v="26"/>
          <ac:spMkLst>
            <pc:docMk/>
            <pc:sldMk cId="3894719854" sldId="305"/>
            <ac:spMk id="10" creationId="{88C45621-4285-5F82-2B3A-480B8BD72B47}"/>
          </ac:spMkLst>
        </pc:spChg>
        <pc:picChg chg="mod">
          <ac:chgData name="Brandon A Knutson" userId="S::bak325@nau.edu::28952e65-da15-49e9-bac9-bbf66cc61a37" providerId="AD" clId="Web-{8975683B-9109-406C-9803-E16B8CE47BDB}" dt="2024-04-12T22:03:12.227" v="315" actId="1076"/>
          <ac:picMkLst>
            <pc:docMk/>
            <pc:sldMk cId="3894719854" sldId="305"/>
            <ac:picMk id="5" creationId="{C2116662-6397-2464-C399-A3B069CEC22E}"/>
          </ac:picMkLst>
        </pc:picChg>
        <pc:picChg chg="add mod">
          <ac:chgData name="Brandon A Knutson" userId="S::bak325@nau.edu::28952e65-da15-49e9-bac9-bbf66cc61a37" providerId="AD" clId="Web-{8975683B-9109-406C-9803-E16B8CE47BDB}" dt="2024-04-12T22:03:07.695" v="314" actId="1076"/>
          <ac:picMkLst>
            <pc:docMk/>
            <pc:sldMk cId="3894719854" sldId="305"/>
            <ac:picMk id="12" creationId="{3FA1070C-590D-A840-ED39-9267C4B96D07}"/>
          </ac:picMkLst>
        </pc:picChg>
      </pc:sldChg>
      <pc:sldChg chg="addSp modSp">
        <pc:chgData name="Brandon A Knutson" userId="S::bak325@nau.edu::28952e65-da15-49e9-bac9-bbf66cc61a37" providerId="AD" clId="Web-{8975683B-9109-406C-9803-E16B8CE47BDB}" dt="2024-04-12T22:10:43.436" v="411" actId="20577"/>
        <pc:sldMkLst>
          <pc:docMk/>
          <pc:sldMk cId="3900381007" sldId="336"/>
        </pc:sldMkLst>
        <pc:spChg chg="mod">
          <ac:chgData name="Brandon A Knutson" userId="S::bak325@nau.edu::28952e65-da15-49e9-bac9-bbf66cc61a37" providerId="AD" clId="Web-{8975683B-9109-406C-9803-E16B8CE47BDB}" dt="2024-04-12T22:10:13.795" v="404" actId="20577"/>
          <ac:spMkLst>
            <pc:docMk/>
            <pc:sldMk cId="3900381007" sldId="336"/>
            <ac:spMk id="5" creationId="{36D61077-B97A-A85E-8280-08FC8A016E31}"/>
          </ac:spMkLst>
        </pc:spChg>
        <pc:spChg chg="add mod">
          <ac:chgData name="Brandon A Knutson" userId="S::bak325@nau.edu::28952e65-da15-49e9-bac9-bbf66cc61a37" providerId="AD" clId="Web-{8975683B-9109-406C-9803-E16B8CE47BDB}" dt="2024-04-12T22:10:43.436" v="411" actId="20577"/>
          <ac:spMkLst>
            <pc:docMk/>
            <pc:sldMk cId="3900381007" sldId="336"/>
            <ac:spMk id="7" creationId="{765D1D0C-3603-284D-0D68-CADC26AEAFA2}"/>
          </ac:spMkLst>
        </pc:spChg>
      </pc:sldChg>
      <pc:sldChg chg="addSp modSp">
        <pc:chgData name="Brandon A Knutson" userId="S::bak325@nau.edu::28952e65-da15-49e9-bac9-bbf66cc61a37" providerId="AD" clId="Web-{8975683B-9109-406C-9803-E16B8CE47BDB}" dt="2024-04-12T23:11:57.211" v="414"/>
        <pc:sldMkLst>
          <pc:docMk/>
          <pc:sldMk cId="3687666368" sldId="338"/>
        </pc:sldMkLst>
        <pc:spChg chg="mod">
          <ac:chgData name="Brandon A Knutson" userId="S::bak325@nau.edu::28952e65-da15-49e9-bac9-bbf66cc61a37" providerId="AD" clId="Web-{8975683B-9109-406C-9803-E16B8CE47BDB}" dt="2024-04-12T22:19:56.522" v="413" actId="1076"/>
          <ac:spMkLst>
            <pc:docMk/>
            <pc:sldMk cId="3687666368" sldId="338"/>
            <ac:spMk id="5" creationId="{F355B6DF-DEA1-4C62-EA08-8B4A23868425}"/>
          </ac:spMkLst>
        </pc:spChg>
        <pc:graphicFrameChg chg="add">
          <ac:chgData name="Brandon A Knutson" userId="S::bak325@nau.edu::28952e65-da15-49e9-bac9-bbf66cc61a37" providerId="AD" clId="Web-{8975683B-9109-406C-9803-E16B8CE47BDB}" dt="2024-04-12T23:11:57.211" v="414"/>
          <ac:graphicFrameMkLst>
            <pc:docMk/>
            <pc:sldMk cId="3687666368" sldId="338"/>
            <ac:graphicFrameMk id="8" creationId="{A62F19E6-1CF7-6922-79CE-D9476AB32BBB}"/>
          </ac:graphicFrameMkLst>
        </pc:graphicFrameChg>
      </pc:sldChg>
      <pc:sldChg chg="del">
        <pc:chgData name="Brandon A Knutson" userId="S::bak325@nau.edu::28952e65-da15-49e9-bac9-bbf66cc61a37" providerId="AD" clId="Web-{8975683B-9109-406C-9803-E16B8CE47BDB}" dt="2024-04-12T21:48:51.324" v="23"/>
        <pc:sldMkLst>
          <pc:docMk/>
          <pc:sldMk cId="1159140210" sldId="346"/>
        </pc:sldMkLst>
      </pc:sldChg>
      <pc:sldChg chg="del">
        <pc:chgData name="Brandon A Knutson" userId="S::bak325@nau.edu::28952e65-da15-49e9-bac9-bbf66cc61a37" providerId="AD" clId="Web-{8975683B-9109-406C-9803-E16B8CE47BDB}" dt="2024-04-12T22:02:27.132" v="310"/>
        <pc:sldMkLst>
          <pc:docMk/>
          <pc:sldMk cId="3395124437" sldId="349"/>
        </pc:sldMkLst>
      </pc:sldChg>
      <pc:sldChg chg="addSp delSp modSp">
        <pc:chgData name="Brandon A Knutson" userId="S::bak325@nau.edu::28952e65-da15-49e9-bac9-bbf66cc61a37" providerId="AD" clId="Web-{8975683B-9109-406C-9803-E16B8CE47BDB}" dt="2024-04-12T22:02:12.726" v="309" actId="1076"/>
        <pc:sldMkLst>
          <pc:docMk/>
          <pc:sldMk cId="2493857087" sldId="370"/>
        </pc:sldMkLst>
        <pc:spChg chg="del">
          <ac:chgData name="Brandon A Knutson" userId="S::bak325@nau.edu::28952e65-da15-49e9-bac9-bbf66cc61a37" providerId="AD" clId="Web-{8975683B-9109-406C-9803-E16B8CE47BDB}" dt="2024-04-12T21:52:53.218" v="122"/>
          <ac:spMkLst>
            <pc:docMk/>
            <pc:sldMk cId="2493857087" sldId="370"/>
            <ac:spMk id="5" creationId="{078F1910-E0CA-AA8D-A58B-691349B9D66A}"/>
          </ac:spMkLst>
        </pc:spChg>
        <pc:spChg chg="add mod">
          <ac:chgData name="Brandon A Knutson" userId="S::bak325@nau.edu::28952e65-da15-49e9-bac9-bbf66cc61a37" providerId="AD" clId="Web-{8975683B-9109-406C-9803-E16B8CE47BDB}" dt="2024-04-12T22:01:02.787" v="304" actId="20577"/>
          <ac:spMkLst>
            <pc:docMk/>
            <pc:sldMk cId="2493857087" sldId="370"/>
            <ac:spMk id="12" creationId="{30C2D814-F403-B0A8-278D-74B9E5C3FDA0}"/>
          </ac:spMkLst>
        </pc:spChg>
        <pc:picChg chg="add del mod">
          <ac:chgData name="Brandon A Knutson" userId="S::bak325@nau.edu::28952e65-da15-49e9-bac9-bbf66cc61a37" providerId="AD" clId="Web-{8975683B-9109-406C-9803-E16B8CE47BDB}" dt="2024-04-12T21:57:32.753" v="124"/>
          <ac:picMkLst>
            <pc:docMk/>
            <pc:sldMk cId="2493857087" sldId="370"/>
            <ac:picMk id="7" creationId="{A5444049-979F-B01D-0608-6F8AD1334BA0}"/>
          </ac:picMkLst>
        </pc:picChg>
        <pc:picChg chg="add del mod">
          <ac:chgData name="Brandon A Knutson" userId="S::bak325@nau.edu::28952e65-da15-49e9-bac9-bbf66cc61a37" providerId="AD" clId="Web-{8975683B-9109-406C-9803-E16B8CE47BDB}" dt="2024-04-12T21:57:46.488" v="130"/>
          <ac:picMkLst>
            <pc:docMk/>
            <pc:sldMk cId="2493857087" sldId="370"/>
            <ac:picMk id="8" creationId="{68344A6D-DE4F-78AA-44C1-83533DD41E75}"/>
          </ac:picMkLst>
        </pc:picChg>
        <pc:picChg chg="add del mod">
          <ac:chgData name="Brandon A Knutson" userId="S::bak325@nau.edu::28952e65-da15-49e9-bac9-bbf66cc61a37" providerId="AD" clId="Web-{8975683B-9109-406C-9803-E16B8CE47BDB}" dt="2024-04-12T21:57:47.113" v="131"/>
          <ac:picMkLst>
            <pc:docMk/>
            <pc:sldMk cId="2493857087" sldId="370"/>
            <ac:picMk id="9" creationId="{7716A2F9-3B5D-0A1D-533D-8E274250AF1E}"/>
          </ac:picMkLst>
        </pc:picChg>
        <pc:picChg chg="add mod modCrop">
          <ac:chgData name="Brandon A Knutson" userId="S::bak325@nau.edu::28952e65-da15-49e9-bac9-bbf66cc61a37" providerId="AD" clId="Web-{8975683B-9109-406C-9803-E16B8CE47BDB}" dt="2024-04-12T22:02:08.460" v="307"/>
          <ac:picMkLst>
            <pc:docMk/>
            <pc:sldMk cId="2493857087" sldId="370"/>
            <ac:picMk id="10" creationId="{27E4D5D2-8C07-4754-647D-A9DCD1B4A17E}"/>
          </ac:picMkLst>
        </pc:picChg>
        <pc:picChg chg="add del mod modCrop">
          <ac:chgData name="Brandon A Knutson" userId="S::bak325@nau.edu::28952e65-da15-49e9-bac9-bbf66cc61a37" providerId="AD" clId="Web-{8975683B-9109-406C-9803-E16B8CE47BDB}" dt="2024-04-12T21:59:20.020" v="148"/>
          <ac:picMkLst>
            <pc:docMk/>
            <pc:sldMk cId="2493857087" sldId="370"/>
            <ac:picMk id="11" creationId="{8166E224-8364-EF36-87AD-CF737C7FACE0}"/>
          </ac:picMkLst>
        </pc:picChg>
        <pc:picChg chg="add mod">
          <ac:chgData name="Brandon A Knutson" userId="S::bak325@nau.edu::28952e65-da15-49e9-bac9-bbf66cc61a37" providerId="AD" clId="Web-{8975683B-9109-406C-9803-E16B8CE47BDB}" dt="2024-04-12T22:02:12.726" v="309" actId="1076"/>
          <ac:picMkLst>
            <pc:docMk/>
            <pc:sldMk cId="2493857087" sldId="370"/>
            <ac:picMk id="13" creationId="{CC137BA0-B5B5-0E6C-2AE2-FCCA20118C97}"/>
          </ac:picMkLst>
        </pc:picChg>
      </pc:sldChg>
      <pc:sldChg chg="modSp add del">
        <pc:chgData name="Brandon A Knutson" userId="S::bak325@nau.edu::28952e65-da15-49e9-bac9-bbf66cc61a37" providerId="AD" clId="Web-{8975683B-9109-406C-9803-E16B8CE47BDB}" dt="2024-04-12T22:10:44.483" v="412"/>
        <pc:sldMkLst>
          <pc:docMk/>
          <pc:sldMk cId="4216382152" sldId="383"/>
        </pc:sldMkLst>
        <pc:spChg chg="mod">
          <ac:chgData name="Brandon A Knutson" userId="S::bak325@nau.edu::28952e65-da15-49e9-bac9-bbf66cc61a37" providerId="AD" clId="Web-{8975683B-9109-406C-9803-E16B8CE47BDB}" dt="2024-04-12T22:06:45.277" v="317" actId="1076"/>
          <ac:spMkLst>
            <pc:docMk/>
            <pc:sldMk cId="4216382152" sldId="383"/>
            <ac:spMk id="3" creationId="{59636911-F8AB-8F81-1E05-D30322E09ADB}"/>
          </ac:spMkLst>
        </pc:spChg>
      </pc:sldChg>
    </pc:docChg>
  </pc:docChgLst>
  <pc:docChgLst>
    <pc:chgData name="Mica Nicole Nellis" userId="S::mnn49@nau.edu::5f20adf3-492e-4e22-8d59-1b443793dbb5" providerId="AD" clId="Web-{E02F130F-AEC2-4E49-816C-1C84AF75A728}"/>
    <pc:docChg chg="addSld modSld">
      <pc:chgData name="Mica Nicole Nellis" userId="S::mnn49@nau.edu::5f20adf3-492e-4e22-8d59-1b443793dbb5" providerId="AD" clId="Web-{E02F130F-AEC2-4E49-816C-1C84AF75A728}" dt="2024-02-07T02:38:25.719" v="13" actId="1076"/>
      <pc:docMkLst>
        <pc:docMk/>
      </pc:docMkLst>
      <pc:sldChg chg="addSp delSp modSp new">
        <pc:chgData name="Mica Nicole Nellis" userId="S::mnn49@nau.edu::5f20adf3-492e-4e22-8d59-1b443793dbb5" providerId="AD" clId="Web-{E02F130F-AEC2-4E49-816C-1C84AF75A728}" dt="2024-02-07T02:38:25.719" v="13" actId="1076"/>
        <pc:sldMkLst>
          <pc:docMk/>
          <pc:sldMk cId="3930933926" sldId="282"/>
        </pc:sldMkLst>
        <pc:spChg chg="mod">
          <ac:chgData name="Mica Nicole Nellis" userId="S::mnn49@nau.edu::5f20adf3-492e-4e22-8d59-1b443793dbb5" providerId="AD" clId="Web-{E02F130F-AEC2-4E49-816C-1C84AF75A728}" dt="2024-02-07T02:37:30.561" v="6" actId="20577"/>
          <ac:spMkLst>
            <pc:docMk/>
            <pc:sldMk cId="3930933926" sldId="282"/>
            <ac:spMk id="2" creationId="{E562E2F6-D7FF-3429-009E-5E97D9E6908F}"/>
          </ac:spMkLst>
        </pc:spChg>
        <pc:spChg chg="del">
          <ac:chgData name="Mica Nicole Nellis" userId="S::mnn49@nau.edu::5f20adf3-492e-4e22-8d59-1b443793dbb5" providerId="AD" clId="Web-{E02F130F-AEC2-4E49-816C-1C84AF75A728}" dt="2024-02-07T02:37:34.358" v="7"/>
          <ac:spMkLst>
            <pc:docMk/>
            <pc:sldMk cId="3930933926" sldId="282"/>
            <ac:spMk id="3" creationId="{E9B56A30-43A3-97B2-E530-A3C3048DEA2B}"/>
          </ac:spMkLst>
        </pc:spChg>
        <pc:picChg chg="add mod ord">
          <ac:chgData name="Mica Nicole Nellis" userId="S::mnn49@nau.edu::5f20adf3-492e-4e22-8d59-1b443793dbb5" providerId="AD" clId="Web-{E02F130F-AEC2-4E49-816C-1C84AF75A728}" dt="2024-02-07T02:37:39.124" v="8" actId="1076"/>
          <ac:picMkLst>
            <pc:docMk/>
            <pc:sldMk cId="3930933926" sldId="282"/>
            <ac:picMk id="4" creationId="{B18DB80D-F1D0-8639-FD37-F0E536E409F3}"/>
          </ac:picMkLst>
        </pc:picChg>
        <pc:picChg chg="add mod">
          <ac:chgData name="Mica Nicole Nellis" userId="S::mnn49@nau.edu::5f20adf3-492e-4e22-8d59-1b443793dbb5" providerId="AD" clId="Web-{E02F130F-AEC2-4E49-816C-1C84AF75A728}" dt="2024-02-07T02:38:25.719" v="13" actId="1076"/>
          <ac:picMkLst>
            <pc:docMk/>
            <pc:sldMk cId="3930933926" sldId="282"/>
            <ac:picMk id="5" creationId="{B41FFB25-F764-1BC5-1C82-92AD884EF418}"/>
          </ac:picMkLst>
        </pc:picChg>
      </pc:sldChg>
    </pc:docChg>
  </pc:docChgLst>
</pc:chgInfo>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VFD Power Output vs. Spindle Speed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'[ME 486C - Testing Charts.xlsx]Spindle'!$A$3:$A$13</c:f>
              <c:numCache>
                <c:formatCode>General</c:formatCode>
                <c:ptCount val="11"/>
                <c:pt idx="0">
                  <c:v>0</c:v>
                </c:pt>
                <c:pt idx="1">
                  <c:v>10.1</c:v>
                </c:pt>
                <c:pt idx="2">
                  <c:v>20.100000000000001</c:v>
                </c:pt>
                <c:pt idx="3">
                  <c:v>30.1</c:v>
                </c:pt>
                <c:pt idx="4">
                  <c:v>40</c:v>
                </c:pt>
                <c:pt idx="5">
                  <c:v>50.4</c:v>
                </c:pt>
                <c:pt idx="6">
                  <c:v>59.9</c:v>
                </c:pt>
                <c:pt idx="7">
                  <c:v>70.5</c:v>
                </c:pt>
                <c:pt idx="8">
                  <c:v>80.3</c:v>
                </c:pt>
                <c:pt idx="9">
                  <c:v>90.4</c:v>
                </c:pt>
                <c:pt idx="10">
                  <c:v>100</c:v>
                </c:pt>
              </c:numCache>
            </c:numRef>
          </c:xVal>
          <c:yVal>
            <c:numRef>
              <c:f>'[ME 486C - Testing Charts.xlsx]Spindle'!$B$3:$B$13</c:f>
              <c:numCache>
                <c:formatCode>General</c:formatCode>
                <c:ptCount val="11"/>
                <c:pt idx="0">
                  <c:v>0</c:v>
                </c:pt>
                <c:pt idx="1">
                  <c:v>591.6</c:v>
                </c:pt>
                <c:pt idx="2">
                  <c:v>1204.7</c:v>
                </c:pt>
                <c:pt idx="3">
                  <c:v>1808.2</c:v>
                </c:pt>
                <c:pt idx="4">
                  <c:v>2535.6999999999998</c:v>
                </c:pt>
                <c:pt idx="5">
                  <c:v>3029.4</c:v>
                </c:pt>
                <c:pt idx="6">
                  <c:v>3574.7</c:v>
                </c:pt>
                <c:pt idx="7">
                  <c:v>4228.1000000000004</c:v>
                </c:pt>
                <c:pt idx="8">
                  <c:v>4856.8999999999996</c:v>
                </c:pt>
                <c:pt idx="9">
                  <c:v>5325.5</c:v>
                </c:pt>
                <c:pt idx="10">
                  <c:v>6017.1</c:v>
                </c:pt>
              </c:numCache>
            </c:numRef>
          </c:yVal>
          <c:smooth val="0"/>
          <c:extLst>
            <c:ext xmlns:c16="http://schemas.microsoft.com/office/drawing/2014/chart" uri="{C3380CC4-5D6E-409C-BE32-E72D297353CC}">
              <c16:uniqueId val="{00000001-2571-C740-BD6A-29205334CEB7}"/>
            </c:ext>
          </c:extLst>
        </c:ser>
        <c:dLbls>
          <c:showLegendKey val="0"/>
          <c:showVal val="0"/>
          <c:showCatName val="0"/>
          <c:showSerName val="0"/>
          <c:showPercent val="0"/>
          <c:showBubbleSize val="0"/>
        </c:dLbls>
        <c:axId val="1140029520"/>
        <c:axId val="1140031232"/>
      </c:scatterChart>
      <c:valAx>
        <c:axId val="11400295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VFD Output (Hz)</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0031232"/>
        <c:crosses val="autoZero"/>
        <c:crossBetween val="midCat"/>
      </c:valAx>
      <c:valAx>
        <c:axId val="114003123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Spindle Speed (RPM)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002952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BAA6D9-D6EB-4089-A463-40CC42089ABF}" type="datetimeFigureOut">
              <a:t>4/22/2024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BBA1A-84BD-4F35-8F99-1061F8581D1B}" type="slidenum">
              <a:t>‹#›</a:t>
            </a:fld>
            <a:endParaRPr lang="en-US"/>
          </a:p>
        </p:txBody>
      </p:sp>
    </p:spTree>
    <p:extLst>
      <p:ext uri="{BB962C8B-B14F-4D97-AF65-F5344CB8AC3E}">
        <p14:creationId xmlns:p14="http://schemas.microsoft.com/office/powerpoint/2010/main" val="309852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2</a:t>
            </a:fld>
            <a:endParaRPr lang="en-US"/>
          </a:p>
        </p:txBody>
      </p:sp>
    </p:spTree>
    <p:extLst>
      <p:ext uri="{BB962C8B-B14F-4D97-AF65-F5344CB8AC3E}">
        <p14:creationId xmlns:p14="http://schemas.microsoft.com/office/powerpoint/2010/main" val="4005702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11</a:t>
            </a:fld>
            <a:endParaRPr lang="en-US"/>
          </a:p>
        </p:txBody>
      </p:sp>
    </p:spTree>
    <p:extLst>
      <p:ext uri="{BB962C8B-B14F-4D97-AF65-F5344CB8AC3E}">
        <p14:creationId xmlns:p14="http://schemas.microsoft.com/office/powerpoint/2010/main" val="3044406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12</a:t>
            </a:fld>
            <a:endParaRPr lang="en-US"/>
          </a:p>
        </p:txBody>
      </p:sp>
    </p:spTree>
    <p:extLst>
      <p:ext uri="{BB962C8B-B14F-4D97-AF65-F5344CB8AC3E}">
        <p14:creationId xmlns:p14="http://schemas.microsoft.com/office/powerpoint/2010/main" val="3044406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13</a:t>
            </a:fld>
            <a:endParaRPr lang="en-US"/>
          </a:p>
        </p:txBody>
      </p:sp>
    </p:spTree>
    <p:extLst>
      <p:ext uri="{BB962C8B-B14F-4D97-AF65-F5344CB8AC3E}">
        <p14:creationId xmlns:p14="http://schemas.microsoft.com/office/powerpoint/2010/main" val="1102989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14</a:t>
            </a:fld>
            <a:endParaRPr lang="en-US"/>
          </a:p>
        </p:txBody>
      </p:sp>
    </p:spTree>
    <p:extLst>
      <p:ext uri="{BB962C8B-B14F-4D97-AF65-F5344CB8AC3E}">
        <p14:creationId xmlns:p14="http://schemas.microsoft.com/office/powerpoint/2010/main" val="3044406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15</a:t>
            </a:fld>
            <a:endParaRPr lang="en-US"/>
          </a:p>
        </p:txBody>
      </p:sp>
    </p:spTree>
    <p:extLst>
      <p:ext uri="{BB962C8B-B14F-4D97-AF65-F5344CB8AC3E}">
        <p14:creationId xmlns:p14="http://schemas.microsoft.com/office/powerpoint/2010/main" val="3044406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16</a:t>
            </a:fld>
            <a:endParaRPr lang="en-US"/>
          </a:p>
        </p:txBody>
      </p:sp>
    </p:spTree>
    <p:extLst>
      <p:ext uri="{BB962C8B-B14F-4D97-AF65-F5344CB8AC3E}">
        <p14:creationId xmlns:p14="http://schemas.microsoft.com/office/powerpoint/2010/main" val="2582318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17</a:t>
            </a:fld>
            <a:endParaRPr lang="en-US"/>
          </a:p>
        </p:txBody>
      </p:sp>
    </p:spTree>
    <p:extLst>
      <p:ext uri="{BB962C8B-B14F-4D97-AF65-F5344CB8AC3E}">
        <p14:creationId xmlns:p14="http://schemas.microsoft.com/office/powerpoint/2010/main" val="3044406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18</a:t>
            </a:fld>
            <a:endParaRPr lang="en-US"/>
          </a:p>
        </p:txBody>
      </p:sp>
    </p:spTree>
    <p:extLst>
      <p:ext uri="{BB962C8B-B14F-4D97-AF65-F5344CB8AC3E}">
        <p14:creationId xmlns:p14="http://schemas.microsoft.com/office/powerpoint/2010/main" val="3044406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19</a:t>
            </a:fld>
            <a:endParaRPr lang="en-US"/>
          </a:p>
        </p:txBody>
      </p:sp>
    </p:spTree>
    <p:extLst>
      <p:ext uri="{BB962C8B-B14F-4D97-AF65-F5344CB8AC3E}">
        <p14:creationId xmlns:p14="http://schemas.microsoft.com/office/powerpoint/2010/main" val="3044406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20</a:t>
            </a:fld>
            <a:endParaRPr lang="en-US"/>
          </a:p>
        </p:txBody>
      </p:sp>
    </p:spTree>
    <p:extLst>
      <p:ext uri="{BB962C8B-B14F-4D97-AF65-F5344CB8AC3E}">
        <p14:creationId xmlns:p14="http://schemas.microsoft.com/office/powerpoint/2010/main" val="4102733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3</a:t>
            </a:fld>
            <a:endParaRPr lang="en-US"/>
          </a:p>
        </p:txBody>
      </p:sp>
    </p:spTree>
    <p:extLst>
      <p:ext uri="{BB962C8B-B14F-4D97-AF65-F5344CB8AC3E}">
        <p14:creationId xmlns:p14="http://schemas.microsoft.com/office/powerpoint/2010/main" val="2561989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21</a:t>
            </a:fld>
            <a:endParaRPr lang="en-US"/>
          </a:p>
        </p:txBody>
      </p:sp>
    </p:spTree>
    <p:extLst>
      <p:ext uri="{BB962C8B-B14F-4D97-AF65-F5344CB8AC3E}">
        <p14:creationId xmlns:p14="http://schemas.microsoft.com/office/powerpoint/2010/main" val="1939234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 and describe all applicable top-level and sub-system-level concepts. All other concepts </a:t>
            </a:r>
          </a:p>
          <a:p>
            <a:r>
              <a:rPr lang="en-US"/>
              <a:t>that were filtered out early in the process can go into the appendix. Discuss initial prs and cons of each concept.</a:t>
            </a:r>
          </a:p>
        </p:txBody>
      </p:sp>
      <p:sp>
        <p:nvSpPr>
          <p:cNvPr id="4" name="Slide Number Placeholder 3"/>
          <p:cNvSpPr>
            <a:spLocks noGrp="1"/>
          </p:cNvSpPr>
          <p:nvPr>
            <p:ph type="sldNum" sz="quarter" idx="5"/>
          </p:nvPr>
        </p:nvSpPr>
        <p:spPr/>
        <p:txBody>
          <a:bodyPr/>
          <a:lstStyle/>
          <a:p>
            <a:fld id="{AF151F11-1906-4A9D-B39E-2B692209209A}" type="slidenum">
              <a:rPr lang="en-US" smtClean="0"/>
              <a:t>22</a:t>
            </a:fld>
            <a:endParaRPr lang="en-US"/>
          </a:p>
        </p:txBody>
      </p:sp>
    </p:spTree>
    <p:extLst>
      <p:ext uri="{BB962C8B-B14F-4D97-AF65-F5344CB8AC3E}">
        <p14:creationId xmlns:p14="http://schemas.microsoft.com/office/powerpoint/2010/main" val="828271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23</a:t>
            </a:fld>
            <a:endParaRPr lang="en-US"/>
          </a:p>
        </p:txBody>
      </p:sp>
    </p:spTree>
    <p:extLst>
      <p:ext uri="{BB962C8B-B14F-4D97-AF65-F5344CB8AC3E}">
        <p14:creationId xmlns:p14="http://schemas.microsoft.com/office/powerpoint/2010/main" val="1389173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24</a:t>
            </a:fld>
            <a:endParaRPr lang="en-US"/>
          </a:p>
        </p:txBody>
      </p:sp>
    </p:spTree>
    <p:extLst>
      <p:ext uri="{BB962C8B-B14F-4D97-AF65-F5344CB8AC3E}">
        <p14:creationId xmlns:p14="http://schemas.microsoft.com/office/powerpoint/2010/main" val="1389173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25</a:t>
            </a:fld>
            <a:endParaRPr lang="en-US"/>
          </a:p>
        </p:txBody>
      </p:sp>
    </p:spTree>
    <p:extLst>
      <p:ext uri="{BB962C8B-B14F-4D97-AF65-F5344CB8AC3E}">
        <p14:creationId xmlns:p14="http://schemas.microsoft.com/office/powerpoint/2010/main" val="2268711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26</a:t>
            </a:fld>
            <a:endParaRPr lang="en-US"/>
          </a:p>
        </p:txBody>
      </p:sp>
    </p:spTree>
    <p:extLst>
      <p:ext uri="{BB962C8B-B14F-4D97-AF65-F5344CB8AC3E}">
        <p14:creationId xmlns:p14="http://schemas.microsoft.com/office/powerpoint/2010/main" val="3255346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27</a:t>
            </a:fld>
            <a:endParaRPr lang="en-US"/>
          </a:p>
        </p:txBody>
      </p:sp>
    </p:spTree>
    <p:extLst>
      <p:ext uri="{BB962C8B-B14F-4D97-AF65-F5344CB8AC3E}">
        <p14:creationId xmlns:p14="http://schemas.microsoft.com/office/powerpoint/2010/main" val="1389173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28</a:t>
            </a:fld>
            <a:endParaRPr lang="en-US"/>
          </a:p>
        </p:txBody>
      </p:sp>
    </p:spTree>
    <p:extLst>
      <p:ext uri="{BB962C8B-B14F-4D97-AF65-F5344CB8AC3E}">
        <p14:creationId xmlns:p14="http://schemas.microsoft.com/office/powerpoint/2010/main" val="952311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29</a:t>
            </a:fld>
            <a:endParaRPr lang="en-US"/>
          </a:p>
        </p:txBody>
      </p:sp>
    </p:spTree>
    <p:extLst>
      <p:ext uri="{BB962C8B-B14F-4D97-AF65-F5344CB8AC3E}">
        <p14:creationId xmlns:p14="http://schemas.microsoft.com/office/powerpoint/2010/main" val="4093715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30</a:t>
            </a:fld>
            <a:endParaRPr lang="en-US"/>
          </a:p>
        </p:txBody>
      </p:sp>
    </p:spTree>
    <p:extLst>
      <p:ext uri="{BB962C8B-B14F-4D97-AF65-F5344CB8AC3E}">
        <p14:creationId xmlns:p14="http://schemas.microsoft.com/office/powerpoint/2010/main" val="1824018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4</a:t>
            </a:fld>
            <a:endParaRPr lang="en-US"/>
          </a:p>
        </p:txBody>
      </p:sp>
    </p:spTree>
    <p:extLst>
      <p:ext uri="{BB962C8B-B14F-4D97-AF65-F5344CB8AC3E}">
        <p14:creationId xmlns:p14="http://schemas.microsoft.com/office/powerpoint/2010/main" val="1783814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31</a:t>
            </a:fld>
            <a:endParaRPr lang="en-US"/>
          </a:p>
        </p:txBody>
      </p:sp>
    </p:spTree>
    <p:extLst>
      <p:ext uri="{BB962C8B-B14F-4D97-AF65-F5344CB8AC3E}">
        <p14:creationId xmlns:p14="http://schemas.microsoft.com/office/powerpoint/2010/main" val="1593025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32</a:t>
            </a:fld>
            <a:endParaRPr lang="en-US"/>
          </a:p>
        </p:txBody>
      </p:sp>
    </p:spTree>
    <p:extLst>
      <p:ext uri="{BB962C8B-B14F-4D97-AF65-F5344CB8AC3E}">
        <p14:creationId xmlns:p14="http://schemas.microsoft.com/office/powerpoint/2010/main" val="3416127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33</a:t>
            </a:fld>
            <a:endParaRPr lang="en-US"/>
          </a:p>
        </p:txBody>
      </p:sp>
    </p:spTree>
    <p:extLst>
      <p:ext uri="{BB962C8B-B14F-4D97-AF65-F5344CB8AC3E}">
        <p14:creationId xmlns:p14="http://schemas.microsoft.com/office/powerpoint/2010/main" val="1389173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42</a:t>
            </a:fld>
            <a:endParaRPr lang="en-US"/>
          </a:p>
        </p:txBody>
      </p:sp>
    </p:spTree>
    <p:extLst>
      <p:ext uri="{BB962C8B-B14F-4D97-AF65-F5344CB8AC3E}">
        <p14:creationId xmlns:p14="http://schemas.microsoft.com/office/powerpoint/2010/main" val="1389173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3AC22-D474-C12D-744B-0C5C7E0D46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655CE7-50A7-FFEA-0063-EE32D7B7C5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882DB-FC83-FABF-9FA5-915EC70DC2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FBB1DA2-1DAB-DAA1-F142-9DA87E98FE1E}"/>
              </a:ext>
            </a:extLst>
          </p:cNvPr>
          <p:cNvSpPr>
            <a:spLocks noGrp="1"/>
          </p:cNvSpPr>
          <p:nvPr>
            <p:ph type="sldNum" sz="quarter" idx="5"/>
          </p:nvPr>
        </p:nvSpPr>
        <p:spPr/>
        <p:txBody>
          <a:bodyPr/>
          <a:lstStyle/>
          <a:p>
            <a:fld id="{AF151F11-1906-4A9D-B39E-2B692209209A}" type="slidenum">
              <a:rPr lang="en-US" smtClean="0"/>
              <a:t>43</a:t>
            </a:fld>
            <a:endParaRPr lang="en-US"/>
          </a:p>
        </p:txBody>
      </p:sp>
    </p:spTree>
    <p:extLst>
      <p:ext uri="{BB962C8B-B14F-4D97-AF65-F5344CB8AC3E}">
        <p14:creationId xmlns:p14="http://schemas.microsoft.com/office/powerpoint/2010/main" val="4294704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C54B7-1A4E-6781-4F1B-23480510EA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901F17-CBAF-F929-D314-B7CB36B9D1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8FB1FF-77F1-5A82-1B97-C4785DECEF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3D9337-AB73-C1F1-E868-F0E81C2DF8B0}"/>
              </a:ext>
            </a:extLst>
          </p:cNvPr>
          <p:cNvSpPr>
            <a:spLocks noGrp="1"/>
          </p:cNvSpPr>
          <p:nvPr>
            <p:ph type="sldNum" sz="quarter" idx="5"/>
          </p:nvPr>
        </p:nvSpPr>
        <p:spPr/>
        <p:txBody>
          <a:bodyPr/>
          <a:lstStyle/>
          <a:p>
            <a:fld id="{AF151F11-1906-4A9D-B39E-2B692209209A}" type="slidenum">
              <a:rPr lang="en-US" smtClean="0"/>
              <a:t>44</a:t>
            </a:fld>
            <a:endParaRPr lang="en-US"/>
          </a:p>
        </p:txBody>
      </p:sp>
    </p:spTree>
    <p:extLst>
      <p:ext uri="{BB962C8B-B14F-4D97-AF65-F5344CB8AC3E}">
        <p14:creationId xmlns:p14="http://schemas.microsoft.com/office/powerpoint/2010/main" val="1460269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0BEFC-906A-E56A-A896-6C085CE046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9D6B56-D23E-920E-5021-791DA6BAFA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5F4EF3-ECF3-3ADE-7566-D738071AD11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5093FEA-3223-D365-E711-A43012F88CA5}"/>
              </a:ext>
            </a:extLst>
          </p:cNvPr>
          <p:cNvSpPr>
            <a:spLocks noGrp="1"/>
          </p:cNvSpPr>
          <p:nvPr>
            <p:ph type="sldNum" sz="quarter" idx="5"/>
          </p:nvPr>
        </p:nvSpPr>
        <p:spPr/>
        <p:txBody>
          <a:bodyPr/>
          <a:lstStyle/>
          <a:p>
            <a:fld id="{AF151F11-1906-4A9D-B39E-2B692209209A}" type="slidenum">
              <a:rPr lang="en-US" smtClean="0"/>
              <a:t>45</a:t>
            </a:fld>
            <a:endParaRPr lang="en-US"/>
          </a:p>
        </p:txBody>
      </p:sp>
    </p:spTree>
    <p:extLst>
      <p:ext uri="{BB962C8B-B14F-4D97-AF65-F5344CB8AC3E}">
        <p14:creationId xmlns:p14="http://schemas.microsoft.com/office/powerpoint/2010/main" val="884417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9C89F-BA7C-118E-45AB-BB35ABF840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23A83A-C443-84B1-DFEA-3758CB89D8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87F990-BD3C-7546-AD58-104B0B4134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587111-BE96-9A31-DBC7-EEEE30DD5D0F}"/>
              </a:ext>
            </a:extLst>
          </p:cNvPr>
          <p:cNvSpPr>
            <a:spLocks noGrp="1"/>
          </p:cNvSpPr>
          <p:nvPr>
            <p:ph type="sldNum" sz="quarter" idx="5"/>
          </p:nvPr>
        </p:nvSpPr>
        <p:spPr/>
        <p:txBody>
          <a:bodyPr/>
          <a:lstStyle/>
          <a:p>
            <a:fld id="{AF151F11-1906-4A9D-B39E-2B692209209A}" type="slidenum">
              <a:rPr lang="en-US" smtClean="0"/>
              <a:t>46</a:t>
            </a:fld>
            <a:endParaRPr lang="en-US"/>
          </a:p>
        </p:txBody>
      </p:sp>
    </p:spTree>
    <p:extLst>
      <p:ext uri="{BB962C8B-B14F-4D97-AF65-F5344CB8AC3E}">
        <p14:creationId xmlns:p14="http://schemas.microsoft.com/office/powerpoint/2010/main" val="2979343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47</a:t>
            </a:fld>
            <a:endParaRPr lang="en-US"/>
          </a:p>
        </p:txBody>
      </p:sp>
    </p:spTree>
    <p:extLst>
      <p:ext uri="{BB962C8B-B14F-4D97-AF65-F5344CB8AC3E}">
        <p14:creationId xmlns:p14="http://schemas.microsoft.com/office/powerpoint/2010/main" val="1389173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48</a:t>
            </a:fld>
            <a:endParaRPr lang="en-US"/>
          </a:p>
        </p:txBody>
      </p:sp>
    </p:spTree>
    <p:extLst>
      <p:ext uri="{BB962C8B-B14F-4D97-AF65-F5344CB8AC3E}">
        <p14:creationId xmlns:p14="http://schemas.microsoft.com/office/powerpoint/2010/main" val="1389173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5</a:t>
            </a:fld>
            <a:endParaRPr lang="en-US"/>
          </a:p>
        </p:txBody>
      </p:sp>
    </p:spTree>
    <p:extLst>
      <p:ext uri="{BB962C8B-B14F-4D97-AF65-F5344CB8AC3E}">
        <p14:creationId xmlns:p14="http://schemas.microsoft.com/office/powerpoint/2010/main" val="30444064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49</a:t>
            </a:fld>
            <a:endParaRPr lang="en-US"/>
          </a:p>
        </p:txBody>
      </p:sp>
    </p:spTree>
    <p:extLst>
      <p:ext uri="{BB962C8B-B14F-4D97-AF65-F5344CB8AC3E}">
        <p14:creationId xmlns:p14="http://schemas.microsoft.com/office/powerpoint/2010/main" val="32172417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50</a:t>
            </a:fld>
            <a:endParaRPr lang="en-US"/>
          </a:p>
        </p:txBody>
      </p:sp>
    </p:spTree>
    <p:extLst>
      <p:ext uri="{BB962C8B-B14F-4D97-AF65-F5344CB8AC3E}">
        <p14:creationId xmlns:p14="http://schemas.microsoft.com/office/powerpoint/2010/main" val="13891738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51</a:t>
            </a:fld>
            <a:endParaRPr lang="en-US"/>
          </a:p>
        </p:txBody>
      </p:sp>
    </p:spTree>
    <p:extLst>
      <p:ext uri="{BB962C8B-B14F-4D97-AF65-F5344CB8AC3E}">
        <p14:creationId xmlns:p14="http://schemas.microsoft.com/office/powerpoint/2010/main" val="13891738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52</a:t>
            </a:fld>
            <a:endParaRPr lang="en-US"/>
          </a:p>
        </p:txBody>
      </p:sp>
    </p:spTree>
    <p:extLst>
      <p:ext uri="{BB962C8B-B14F-4D97-AF65-F5344CB8AC3E}">
        <p14:creationId xmlns:p14="http://schemas.microsoft.com/office/powerpoint/2010/main" val="13891738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53</a:t>
            </a:fld>
            <a:endParaRPr lang="en-US"/>
          </a:p>
        </p:txBody>
      </p:sp>
    </p:spTree>
    <p:extLst>
      <p:ext uri="{BB962C8B-B14F-4D97-AF65-F5344CB8AC3E}">
        <p14:creationId xmlns:p14="http://schemas.microsoft.com/office/powerpoint/2010/main" val="13891738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54</a:t>
            </a:fld>
            <a:endParaRPr lang="en-US"/>
          </a:p>
        </p:txBody>
      </p:sp>
    </p:spTree>
    <p:extLst>
      <p:ext uri="{BB962C8B-B14F-4D97-AF65-F5344CB8AC3E}">
        <p14:creationId xmlns:p14="http://schemas.microsoft.com/office/powerpoint/2010/main" val="13891738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55</a:t>
            </a:fld>
            <a:endParaRPr lang="en-US"/>
          </a:p>
        </p:txBody>
      </p:sp>
    </p:spTree>
    <p:extLst>
      <p:ext uri="{BB962C8B-B14F-4D97-AF65-F5344CB8AC3E}">
        <p14:creationId xmlns:p14="http://schemas.microsoft.com/office/powerpoint/2010/main" val="13891738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A62FC-8873-F6F2-13E6-2E80FDD3A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02020D-8DEC-5DFF-50B3-E758F1CA5D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C46C28-53A2-DA4C-C6DD-C342F4B947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9AF9B5-0A6E-864A-F3B6-5193C81AFCEE}"/>
              </a:ext>
            </a:extLst>
          </p:cNvPr>
          <p:cNvSpPr>
            <a:spLocks noGrp="1"/>
          </p:cNvSpPr>
          <p:nvPr>
            <p:ph type="sldNum" sz="quarter" idx="5"/>
          </p:nvPr>
        </p:nvSpPr>
        <p:spPr/>
        <p:txBody>
          <a:bodyPr/>
          <a:lstStyle/>
          <a:p>
            <a:fld id="{AF151F11-1906-4A9D-B39E-2B692209209A}" type="slidenum">
              <a:rPr lang="en-US" smtClean="0"/>
              <a:t>56</a:t>
            </a:fld>
            <a:endParaRPr lang="en-US"/>
          </a:p>
        </p:txBody>
      </p:sp>
    </p:spTree>
    <p:extLst>
      <p:ext uri="{BB962C8B-B14F-4D97-AF65-F5344CB8AC3E}">
        <p14:creationId xmlns:p14="http://schemas.microsoft.com/office/powerpoint/2010/main" val="915121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6</a:t>
            </a:fld>
            <a:endParaRPr lang="en-US"/>
          </a:p>
        </p:txBody>
      </p:sp>
    </p:spTree>
    <p:extLst>
      <p:ext uri="{BB962C8B-B14F-4D97-AF65-F5344CB8AC3E}">
        <p14:creationId xmlns:p14="http://schemas.microsoft.com/office/powerpoint/2010/main" val="3044406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7</a:t>
            </a:fld>
            <a:endParaRPr lang="en-US"/>
          </a:p>
        </p:txBody>
      </p:sp>
    </p:spTree>
    <p:extLst>
      <p:ext uri="{BB962C8B-B14F-4D97-AF65-F5344CB8AC3E}">
        <p14:creationId xmlns:p14="http://schemas.microsoft.com/office/powerpoint/2010/main" val="3044406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8</a:t>
            </a:fld>
            <a:endParaRPr lang="en-US"/>
          </a:p>
        </p:txBody>
      </p:sp>
    </p:spTree>
    <p:extLst>
      <p:ext uri="{BB962C8B-B14F-4D97-AF65-F5344CB8AC3E}">
        <p14:creationId xmlns:p14="http://schemas.microsoft.com/office/powerpoint/2010/main" val="3044406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9</a:t>
            </a:fld>
            <a:endParaRPr lang="en-US"/>
          </a:p>
        </p:txBody>
      </p:sp>
    </p:spTree>
    <p:extLst>
      <p:ext uri="{BB962C8B-B14F-4D97-AF65-F5344CB8AC3E}">
        <p14:creationId xmlns:p14="http://schemas.microsoft.com/office/powerpoint/2010/main" val="3044406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151F11-1906-4A9D-B39E-2B692209209A}" type="slidenum">
              <a:rPr lang="en-US" smtClean="0"/>
              <a:t>10</a:t>
            </a:fld>
            <a:endParaRPr lang="en-US"/>
          </a:p>
        </p:txBody>
      </p:sp>
    </p:spTree>
    <p:extLst>
      <p:ext uri="{BB962C8B-B14F-4D97-AF65-F5344CB8AC3E}">
        <p14:creationId xmlns:p14="http://schemas.microsoft.com/office/powerpoint/2010/main" val="3044406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C35123D-BA13-4219-9D96-A48C56A422ED}" type="datetime1">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2A1895-CEE3-4161-95DA-4F9F37072E04}" type="datetime1">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193A9C-7F15-4B99-8E9A-F7356BAE4A7E}" type="datetime1">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1F9047-9390-4F83-A56E-E34F68800259}" type="datetime1">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AD34D2-916B-4087-9FFF-CF72CEEB2158}" type="datetime1">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6D1D88-7A72-447B-B42B-0344688AFF7D}" type="datetime1">
              <a:rPr lang="en-US" smtClean="0"/>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9C114B-8711-402E-B3DC-6303B691D29E}" type="datetime1">
              <a:rPr lang="en-US" smtClean="0"/>
              <a:t>4/22/2024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637A10-5D20-4ECD-99BB-3A5F3DE28486}" type="datetime1">
              <a:rPr lang="en-US" smtClean="0"/>
              <a:t>4/22/2024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37F17B-2C07-4034-8663-36D43647AED1}" type="datetime1">
              <a:rPr lang="en-US" smtClean="0"/>
              <a:t>4/22/2024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94309A-84A6-4E82-805D-6C553ADCA977}" type="datetime1">
              <a:rPr lang="en-US" smtClean="0"/>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28A340-37C7-4599-BF47-CDDE4415DD0D}" type="datetime1">
              <a:rPr lang="en-US" smtClean="0"/>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220777-A292-4E4C-A88A-1314618F2FA8}" type="datetime1">
              <a:rPr lang="en-US" smtClean="0"/>
              <a:t>4/22/2024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my-home-fab.de/en/documentations/technical-descriptions/drv8825-adjust-stepper-current" TargetMode="External"/><Relationship Id="rId4" Type="http://schemas.openxmlformats.org/officeDocument/2006/relationships/hyperlink" Target="https://www.nasa.gov/reference/appendix-e-creating-the-validation-plan-with-a-validation-requirements-matrix/"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3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3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hyperlink" Target="https://www.xometry.com/resources/machining/drilling-machines/" TargetMode="External"/><Relationship Id="rId3" Type="http://schemas.openxmlformats.org/officeDocument/2006/relationships/hyperlink" Target="https://kasaplet.weebly.com/robotstudio-target-external-axis.html" TargetMode="External"/><Relationship Id="rId7" Type="http://schemas.openxmlformats.org/officeDocument/2006/relationships/hyperlink" Target="https://howtorobot.com/expert-insight/drilling-robots" TargetMode="External"/><Relationship Id="rId12" Type="http://schemas.openxmlformats.org/officeDocument/2006/relationships/hyperlink" Target="https://www.ibagnorthamerica.com/blog/how-to-select-the-right-high-speed-spindle"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all3dp.com/2/3d-printed-robot-print-robots/&#8203;" TargetMode="External"/><Relationship Id="rId11" Type="http://schemas.openxmlformats.org/officeDocument/2006/relationships/hyperlink" Target="http://www.ibagnorthamerica.com" TargetMode="External"/><Relationship Id="rId5" Type="http://schemas.openxmlformats.org/officeDocument/2006/relationships/hyperlink" Target="https://www.youtube.com/watch?v=1QHJksTrk8s" TargetMode="External"/><Relationship Id="rId10" Type="http://schemas.openxmlformats.org/officeDocument/2006/relationships/hyperlink" Target="https://rdbarrett.co.uk/blog/the-difference-between-hss-and-cobalt-drill-bits/" TargetMode="External"/><Relationship Id="rId4" Type="http://schemas.openxmlformats.org/officeDocument/2006/relationships/hyperlink" Target="http://www.youtube.com/" TargetMode="External"/><Relationship Id="rId9" Type="http://schemas.openxmlformats.org/officeDocument/2006/relationships/hyperlink" Target="https://ruko.shop/blogs/ruko-shop-blog/drilling-aluminium-guide#:~:text=A%20regular%20HSS%20drill%20bit"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hyperlink" Target="https://www.ibagnorthamerica.com/blog/how-to-select-the-right-high-speed-spindle" TargetMode="External"/><Relationship Id="rId3" Type="http://schemas.openxmlformats.org/officeDocument/2006/relationships/image" Target="../media/image2.png"/><Relationship Id="rId7" Type="http://schemas.openxmlformats.org/officeDocument/2006/relationships/hyperlink" Target="https://rdbarrett.co.uk/blog/the-difference-between-hss-and-cobalt-drill-bit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ruko.shop/blogs/ruko-shop-blog/drilling-aluminium-guide#:~:text=A%20regular%20HSS%20drill%20bit" TargetMode="External"/><Relationship Id="rId5" Type="http://schemas.openxmlformats.org/officeDocument/2006/relationships/hyperlink" Target="https://www.xometry.com/resources/machining/drilling-machines/" TargetMode="External"/><Relationship Id="rId4" Type="http://schemas.openxmlformats.org/officeDocument/2006/relationships/hyperlink" Target="https://howtorobot.com/expert-insight/drilling-robots"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jeremyfielding.com/" TargetMode="External"/><Relationship Id="rId3" Type="http://schemas.openxmlformats.org/officeDocument/2006/relationships/image" Target="../media/image2.png"/><Relationship Id="rId7" Type="http://schemas.openxmlformats.org/officeDocument/2006/relationships/hyperlink" Target="https://www.tec-science.com/mechanical-power-transmission/planetary-gear/how-does-a-cycloidal-gear-drive-wor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robodk.com/" TargetMode="External"/><Relationship Id="rId5" Type="http://schemas.openxmlformats.org/officeDocument/2006/relationships/hyperlink" Target="https://ieeexplore.ieee.org/document/5899203?denied=" TargetMode="External"/><Relationship Id="rId4" Type="http://schemas.openxmlformats.org/officeDocument/2006/relationships/hyperlink" Target="https://ro.uow.edu.au/eispapers/468/" TargetMode="External"/><Relationship Id="rId9" Type="http://schemas.openxmlformats.org/officeDocument/2006/relationships/hyperlink" Target="https://www.rctestflight.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400">
                <a:latin typeface="Haettenschweiler" panose="020B0706040902060204" pitchFamily="34" charset="0"/>
                <a:cs typeface="Arial"/>
              </a:rPr>
              <a:t>Northrop Grumman Five DOF Robotic Drilling Arm for Launch Vehicle Components</a:t>
            </a:r>
            <a:endParaRPr lang="en-US" sz="4400">
              <a:latin typeface="Haettenschweiler" panose="020B0706040902060204" pitchFamily="34" charset="0"/>
            </a:endParaRPr>
          </a:p>
        </p:txBody>
      </p:sp>
      <p:sp>
        <p:nvSpPr>
          <p:cNvPr id="3" name="Subtitle 2"/>
          <p:cNvSpPr>
            <a:spLocks noGrp="1"/>
          </p:cNvSpPr>
          <p:nvPr>
            <p:ph type="subTitle" idx="1"/>
          </p:nvPr>
        </p:nvSpPr>
        <p:spPr/>
        <p:txBody>
          <a:bodyPr vert="horz" lIns="91440" tIns="45720" rIns="91440" bIns="45720" rtlCol="0" anchor="t">
            <a:normAutofit/>
          </a:bodyPr>
          <a:lstStyle/>
          <a:p>
            <a:r>
              <a:rPr lang="en-US">
                <a:latin typeface="Bahnschrift Light"/>
              </a:rPr>
              <a:t>NAU NG Drill Arm Team </a:t>
            </a:r>
            <a:endParaRPr lang="en-US"/>
          </a:p>
        </p:txBody>
      </p:sp>
      <p:sp>
        <p:nvSpPr>
          <p:cNvPr id="4" name="TextBox 3">
            <a:extLst>
              <a:ext uri="{FF2B5EF4-FFF2-40B4-BE49-F238E27FC236}">
                <a16:creationId xmlns:a16="http://schemas.microsoft.com/office/drawing/2014/main" id="{F19306F6-DB14-57E6-0AC3-BD84F448F293}"/>
              </a:ext>
            </a:extLst>
          </p:cNvPr>
          <p:cNvSpPr txBox="1"/>
          <p:nvPr/>
        </p:nvSpPr>
        <p:spPr>
          <a:xfrm>
            <a:off x="1981200" y="4307840"/>
            <a:ext cx="8128000" cy="830997"/>
          </a:xfrm>
          <a:prstGeom prst="rect">
            <a:avLst/>
          </a:prstGeom>
          <a:noFill/>
        </p:spPr>
        <p:txBody>
          <a:bodyPr wrap="square" lIns="91440" tIns="45720" rIns="91440" bIns="45720" rtlCol="0" anchor="t">
            <a:spAutoFit/>
          </a:bodyPr>
          <a:lstStyle/>
          <a:p>
            <a:pPr algn="ctr"/>
            <a:r>
              <a:rPr lang="en-US" sz="2400"/>
              <a:t>Brandon Knutson, Mica </a:t>
            </a:r>
            <a:r>
              <a:rPr lang="en-US" sz="2400" err="1"/>
              <a:t>Nellis</a:t>
            </a:r>
            <a:r>
              <a:rPr lang="en-US" sz="2400"/>
              <a:t>, Daniel Cooke, Mason Goodman, Russel Stringham, Isaiah Padilla</a:t>
            </a:r>
            <a:endParaRPr lang="en-US"/>
          </a:p>
        </p:txBody>
      </p:sp>
    </p:spTree>
    <p:extLst>
      <p:ext uri="{BB962C8B-B14F-4D97-AF65-F5344CB8AC3E}">
        <p14:creationId xmlns:p14="http://schemas.microsoft.com/office/powerpoint/2010/main" val="2764309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123791"/>
            <a:ext cx="10515600" cy="745218"/>
          </a:xfrm>
        </p:spPr>
        <p:txBody>
          <a:bodyPr>
            <a:normAutofit/>
          </a:bodyPr>
          <a:lstStyle/>
          <a:p>
            <a:r>
              <a:rPr lang="en-US" sz="4000">
                <a:latin typeface="Haettenschweiler" panose="020B0706040902060204" pitchFamily="34" charset="0"/>
              </a:rPr>
              <a:t>Literature Review – Mason Goodman</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sp>
        <p:nvSpPr>
          <p:cNvPr id="5" name="TextBox 4">
            <a:extLst>
              <a:ext uri="{FF2B5EF4-FFF2-40B4-BE49-F238E27FC236}">
                <a16:creationId xmlns:a16="http://schemas.microsoft.com/office/drawing/2014/main" id="{569D4150-6E4D-6212-1BCF-1C5E8DB29CC1}"/>
              </a:ext>
            </a:extLst>
          </p:cNvPr>
          <p:cNvSpPr txBox="1"/>
          <p:nvPr/>
        </p:nvSpPr>
        <p:spPr>
          <a:xfrm>
            <a:off x="361304" y="861600"/>
            <a:ext cx="5735657" cy="4585871"/>
          </a:xfrm>
          <a:prstGeom prst="rect">
            <a:avLst/>
          </a:prstGeom>
          <a:noFill/>
        </p:spPr>
        <p:txBody>
          <a:bodyPr wrap="square" lIns="91440" tIns="45720" rIns="91440" bIns="45720" anchor="t">
            <a:spAutoFit/>
          </a:bodyPr>
          <a:lstStyle/>
          <a:p>
            <a:r>
              <a:rPr lang="en-US" sz="1600">
                <a:latin typeface="Times New Roman" panose="02020603050405020304" pitchFamily="18" charset="0"/>
                <a:ea typeface="Calibri"/>
                <a:cs typeface="Times New Roman" panose="02020603050405020304" pitchFamily="18" charset="0"/>
              </a:rPr>
              <a:t>Books/Papers:</a:t>
            </a:r>
          </a:p>
          <a:p>
            <a:pPr marL="171450" indent="-171450">
              <a:buFont typeface="Arial" panose="020B0604020202020204" pitchFamily="34" charset="0"/>
              <a:buChar char="•"/>
            </a:pPr>
            <a:r>
              <a:rPr lang="en-US" sz="1200">
                <a:latin typeface="Times New Roman" panose="02020603050405020304" pitchFamily="18" charset="0"/>
                <a:cs typeface="Times New Roman" panose="02020603050405020304" pitchFamily="18" charset="0"/>
              </a:rPr>
              <a:t>Springer Handbook of Robotics: With 84 Tables</a:t>
            </a:r>
          </a:p>
          <a:p>
            <a:endParaRPr lang="en-US" sz="1200">
              <a:latin typeface="Times New Roman" panose="02020603050405020304" pitchFamily="18" charset="0"/>
              <a:cs typeface="Times New Roman" panose="02020603050405020304" pitchFamily="18" charset="0"/>
            </a:endParaRPr>
          </a:p>
          <a:p>
            <a:r>
              <a:rPr lang="en-US" sz="1200">
                <a:latin typeface="Times New Roman" panose="02020603050405020304" pitchFamily="18" charset="0"/>
                <a:cs typeface="Times New Roman" panose="02020603050405020304" pitchFamily="18" charset="0"/>
              </a:rPr>
              <a:t>The Springer Handbook of Robotics provides an overview of robotic design providing group understanding relating to engineering requirements and overall goals of the robotic arm.  The handbook details an introduction to forward and inverse kinematics that will provide insight toward the dynamic movement of team designed arm. </a:t>
            </a:r>
          </a:p>
          <a:p>
            <a:endParaRPr lang="en-US" sz="120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a:latin typeface="Times New Roman" panose="02020603050405020304" pitchFamily="18" charset="0"/>
                <a:cs typeface="Times New Roman" panose="02020603050405020304" pitchFamily="18" charset="0"/>
              </a:rPr>
              <a:t>Chapter 11 – Implementation, in Engineering by design</a:t>
            </a:r>
          </a:p>
          <a:p>
            <a:endParaRPr lang="en-US" sz="1200">
              <a:latin typeface="Times New Roman" panose="02020603050405020304" pitchFamily="18" charset="0"/>
              <a:cs typeface="Times New Roman" panose="02020603050405020304" pitchFamily="18" charset="0"/>
            </a:endParaRPr>
          </a:p>
          <a:p>
            <a:r>
              <a:rPr lang="en-US" sz="1200">
                <a:latin typeface="Times New Roman" panose="02020603050405020304" pitchFamily="18" charset="0"/>
                <a:cs typeface="Times New Roman" panose="02020603050405020304" pitchFamily="18" charset="0"/>
              </a:rPr>
              <a:t>“Chapter 11 of Engineering by Design” explores the quality, reliability, and maintainability of engineering design throughout the iterative construction process. </a:t>
            </a:r>
          </a:p>
          <a:p>
            <a:endParaRPr lang="en-US" sz="120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a:latin typeface="Times New Roman" panose="02020603050405020304" pitchFamily="18" charset="0"/>
                <a:cs typeface="Times New Roman" panose="02020603050405020304" pitchFamily="18" charset="0"/>
              </a:rPr>
              <a:t> Development of Robotic Arm Prototype - A. </a:t>
            </a:r>
            <a:r>
              <a:rPr lang="en-US" sz="1200" err="1">
                <a:latin typeface="Times New Roman" panose="02020603050405020304" pitchFamily="18" charset="0"/>
                <a:cs typeface="Times New Roman" panose="02020603050405020304" pitchFamily="18" charset="0"/>
              </a:rPr>
              <a:t>Chaudhari</a:t>
            </a:r>
            <a:r>
              <a:rPr lang="en-US" sz="1200">
                <a:latin typeface="Times New Roman" panose="02020603050405020304" pitchFamily="18" charset="0"/>
                <a:cs typeface="Times New Roman" panose="02020603050405020304" pitchFamily="18" charset="0"/>
              </a:rPr>
              <a:t>, K. Rao, K. </a:t>
            </a:r>
            <a:r>
              <a:rPr lang="en-US" sz="1200" err="1">
                <a:latin typeface="Times New Roman" panose="02020603050405020304" pitchFamily="18" charset="0"/>
                <a:cs typeface="Times New Roman" panose="02020603050405020304" pitchFamily="18" charset="0"/>
              </a:rPr>
              <a:t>Rudrawar</a:t>
            </a:r>
            <a:r>
              <a:rPr lang="en-US" sz="1200">
                <a:latin typeface="Times New Roman" panose="02020603050405020304" pitchFamily="18" charset="0"/>
                <a:cs typeface="Times New Roman" panose="02020603050405020304" pitchFamily="18" charset="0"/>
              </a:rPr>
              <a:t>, P. </a:t>
            </a:r>
            <a:r>
              <a:rPr lang="en-US" sz="1200" err="1">
                <a:latin typeface="Times New Roman" panose="02020603050405020304" pitchFamily="18" charset="0"/>
                <a:cs typeface="Times New Roman" panose="02020603050405020304" pitchFamily="18" charset="0"/>
              </a:rPr>
              <a:t>Randhavan</a:t>
            </a:r>
            <a:r>
              <a:rPr lang="en-US" sz="1200">
                <a:latin typeface="Times New Roman" panose="02020603050405020304" pitchFamily="18" charset="0"/>
                <a:cs typeface="Times New Roman" panose="02020603050405020304" pitchFamily="18" charset="0"/>
              </a:rPr>
              <a:t> and P. </a:t>
            </a:r>
            <a:r>
              <a:rPr lang="en-US" sz="1200" err="1">
                <a:latin typeface="Times New Roman" panose="02020603050405020304" pitchFamily="18" charset="0"/>
                <a:cs typeface="Times New Roman" panose="02020603050405020304" pitchFamily="18" charset="0"/>
              </a:rPr>
              <a:t>Raut</a:t>
            </a:r>
            <a:r>
              <a:rPr lang="en-US" sz="1200">
                <a:latin typeface="Times New Roman" panose="02020603050405020304" pitchFamily="18" charset="0"/>
                <a:cs typeface="Times New Roman" panose="02020603050405020304" pitchFamily="18" charset="0"/>
              </a:rPr>
              <a:t>,</a:t>
            </a:r>
          </a:p>
          <a:p>
            <a:endParaRPr lang="en-US" sz="1200">
              <a:latin typeface="Times New Roman" panose="02020603050405020304" pitchFamily="18" charset="0"/>
              <a:cs typeface="Times New Roman" panose="02020603050405020304" pitchFamily="18" charset="0"/>
            </a:endParaRPr>
          </a:p>
          <a:p>
            <a:r>
              <a:rPr lang="en-US" sz="1200">
                <a:latin typeface="Times New Roman" panose="02020603050405020304" pitchFamily="18" charset="0"/>
                <a:cs typeface="Times New Roman" panose="02020603050405020304" pitchFamily="18" charset="0"/>
              </a:rPr>
              <a:t>The “Development of a Robotic Arm Prototype” paper details the design of a simple robotic arm containing three small servo motors powered by an Arduino board. At a fundamental level this design has very much in common with the proposed team design. </a:t>
            </a:r>
          </a:p>
          <a:p>
            <a:endParaRPr lang="en-US" sz="120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a:latin typeface="Times New Roman" panose="02020603050405020304" pitchFamily="18" charset="0"/>
                <a:cs typeface="Times New Roman" panose="02020603050405020304" pitchFamily="18" charset="0"/>
              </a:rPr>
              <a:t>A Review of Current Techniques for Robotic Arm Manipulation and Mobile Navigation - T. </a:t>
            </a:r>
            <a:r>
              <a:rPr lang="en-US" sz="1200" err="1">
                <a:latin typeface="Times New Roman" panose="02020603050405020304" pitchFamily="18" charset="0"/>
                <a:cs typeface="Times New Roman" panose="02020603050405020304" pitchFamily="18" charset="0"/>
              </a:rPr>
              <a:t>Sieusankar</a:t>
            </a:r>
            <a:r>
              <a:rPr lang="en-US" sz="1200">
                <a:latin typeface="Times New Roman" panose="02020603050405020304" pitchFamily="18" charset="0"/>
                <a:cs typeface="Times New Roman" panose="02020603050405020304" pitchFamily="18" charset="0"/>
              </a:rPr>
              <a:t> and B. </a:t>
            </a:r>
            <a:r>
              <a:rPr lang="en-US" sz="1200" err="1">
                <a:latin typeface="Times New Roman" panose="02020603050405020304" pitchFamily="18" charset="0"/>
                <a:cs typeface="Times New Roman" panose="02020603050405020304" pitchFamily="18" charset="0"/>
              </a:rPr>
              <a:t>Chandrasekaran</a:t>
            </a:r>
            <a:r>
              <a:rPr lang="en-US" sz="1200">
                <a:latin typeface="Times New Roman" panose="02020603050405020304" pitchFamily="18" charset="0"/>
                <a:cs typeface="Times New Roman" panose="02020603050405020304" pitchFamily="18" charset="0"/>
              </a:rPr>
              <a:t>, T. </a:t>
            </a:r>
            <a:r>
              <a:rPr lang="en-US" sz="1200" err="1">
                <a:latin typeface="Times New Roman" panose="02020603050405020304" pitchFamily="18" charset="0"/>
                <a:cs typeface="Times New Roman" panose="02020603050405020304" pitchFamily="18" charset="0"/>
              </a:rPr>
              <a:t>Sieusankar</a:t>
            </a:r>
            <a:r>
              <a:rPr lang="en-US" sz="1200">
                <a:latin typeface="Times New Roman" panose="02020603050405020304" pitchFamily="18" charset="0"/>
                <a:cs typeface="Times New Roman" panose="02020603050405020304" pitchFamily="18" charset="0"/>
              </a:rPr>
              <a:t> and B. </a:t>
            </a:r>
            <a:r>
              <a:rPr lang="en-US" sz="1200" err="1">
                <a:latin typeface="Times New Roman" panose="02020603050405020304" pitchFamily="18" charset="0"/>
                <a:cs typeface="Times New Roman" panose="02020603050405020304" pitchFamily="18" charset="0"/>
              </a:rPr>
              <a:t>Chandrasekaran</a:t>
            </a:r>
            <a:endParaRPr lang="en-US" sz="1200">
              <a:latin typeface="Times New Roman" panose="02020603050405020304" pitchFamily="18" charset="0"/>
              <a:cs typeface="Times New Roman" panose="02020603050405020304" pitchFamily="18" charset="0"/>
            </a:endParaRPr>
          </a:p>
          <a:p>
            <a:endParaRPr lang="en-US" sz="1200"/>
          </a:p>
          <a:p>
            <a:endParaRPr lang="en-US" sz="1200">
              <a:latin typeface="Aptos"/>
              <a:cs typeface="Times New Roman"/>
            </a:endParaRPr>
          </a:p>
        </p:txBody>
      </p:sp>
      <p:sp>
        <p:nvSpPr>
          <p:cNvPr id="3" name="TextBox 2">
            <a:extLst>
              <a:ext uri="{FF2B5EF4-FFF2-40B4-BE49-F238E27FC236}">
                <a16:creationId xmlns:a16="http://schemas.microsoft.com/office/drawing/2014/main" id="{19FA93F0-6C6D-D1DA-7E3E-59ABD4633B2C}"/>
              </a:ext>
            </a:extLst>
          </p:cNvPr>
          <p:cNvSpPr txBox="1"/>
          <p:nvPr/>
        </p:nvSpPr>
        <p:spPr>
          <a:xfrm>
            <a:off x="6375108" y="583533"/>
            <a:ext cx="5725314" cy="53091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Times New Roman" panose="02020603050405020304" pitchFamily="18" charset="0"/>
                <a:cs typeface="Times New Roman" panose="02020603050405020304" pitchFamily="18" charset="0"/>
              </a:rPr>
              <a:t>Online Resources:</a:t>
            </a:r>
          </a:p>
          <a:p>
            <a:pPr marL="171450" indent="-171450">
              <a:buFont typeface="Arial" panose="020B0604020202020204" pitchFamily="34" charset="0"/>
              <a:buChar char="•"/>
            </a:pPr>
            <a:r>
              <a:rPr lang="en-US" sz="1200">
                <a:latin typeface="Times New Roman" panose="02020603050405020304" pitchFamily="18" charset="0"/>
                <a:cs typeface="Times New Roman" panose="02020603050405020304" pitchFamily="18" charset="0"/>
              </a:rPr>
              <a:t> Design of Geometric-Based Inverse Kinematics for a Low-Cost Robotic Arm - M. A. Muslim and S. N. </a:t>
            </a:r>
            <a:r>
              <a:rPr lang="en-US" sz="1200" err="1">
                <a:latin typeface="Times New Roman" panose="02020603050405020304" pitchFamily="18" charset="0"/>
                <a:cs typeface="Times New Roman" panose="02020603050405020304" pitchFamily="18" charset="0"/>
              </a:rPr>
              <a:t>Urfin</a:t>
            </a:r>
            <a:endParaRPr lang="en-US" sz="1200">
              <a:latin typeface="Times New Roman" panose="02020603050405020304" pitchFamily="18" charset="0"/>
              <a:cs typeface="Times New Roman" panose="02020603050405020304" pitchFamily="18" charset="0"/>
            </a:endParaRPr>
          </a:p>
          <a:p>
            <a:endParaRPr lang="en-US" sz="1200">
              <a:latin typeface="Times New Roman" panose="02020603050405020304" pitchFamily="18" charset="0"/>
              <a:cs typeface="Times New Roman" panose="02020603050405020304" pitchFamily="18" charset="0"/>
            </a:endParaRPr>
          </a:p>
          <a:p>
            <a:r>
              <a:rPr lang="en-US" sz="1200">
                <a:latin typeface="Times New Roman" panose="02020603050405020304" pitchFamily="18" charset="0"/>
                <a:cs typeface="Times New Roman" panose="02020603050405020304" pitchFamily="18" charset="0"/>
              </a:rPr>
              <a:t>“Design of Geometric-Based Inverse Kinematics for a Low-Cost Robotic Arm” informs readers on typical calculations needed to effectively control the end effector of a robotic manipulator. </a:t>
            </a:r>
          </a:p>
          <a:p>
            <a:endParaRPr lang="en-US" sz="120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a:latin typeface="Times New Roman" panose="02020603050405020304" pitchFamily="18" charset="0"/>
                <a:cs typeface="Times New Roman" panose="02020603050405020304" pitchFamily="18" charset="0"/>
              </a:rPr>
              <a:t> The Demeter Project - How to Create a Robotic Arm With Your Students </a:t>
            </a:r>
          </a:p>
          <a:p>
            <a:endParaRPr lang="en-US" sz="1200">
              <a:latin typeface="Times New Roman" panose="02020603050405020304" pitchFamily="18" charset="0"/>
              <a:cs typeface="Times New Roman" panose="02020603050405020304" pitchFamily="18" charset="0"/>
            </a:endParaRPr>
          </a:p>
          <a:p>
            <a:r>
              <a:rPr lang="en-US" sz="1200">
                <a:latin typeface="Times New Roman" panose="02020603050405020304" pitchFamily="18" charset="0"/>
                <a:cs typeface="Times New Roman" panose="02020603050405020304" pitchFamily="18" charset="0"/>
              </a:rPr>
              <a:t>The “Demeter Project” is a step-by-step course that details the creation of a simple robotic arm. </a:t>
            </a:r>
          </a:p>
          <a:p>
            <a:endParaRPr lang="en-US" sz="120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a:latin typeface="Times New Roman" panose="02020603050405020304" pitchFamily="18" charset="0"/>
                <a:cs typeface="Times New Roman" panose="02020603050405020304" pitchFamily="18" charset="0"/>
              </a:rPr>
              <a:t>“Simplify Robot Programming with G-code - Universal Robots,” </a:t>
            </a:r>
          </a:p>
          <a:p>
            <a:endParaRPr lang="en-US" sz="1200">
              <a:latin typeface="Times New Roman" panose="02020603050405020304" pitchFamily="18" charset="0"/>
              <a:cs typeface="Times New Roman" panose="02020603050405020304" pitchFamily="18" charset="0"/>
            </a:endParaRPr>
          </a:p>
          <a:p>
            <a:r>
              <a:rPr lang="en-US" sz="1200">
                <a:latin typeface="Times New Roman" panose="02020603050405020304" pitchFamily="18" charset="0"/>
                <a:cs typeface="Times New Roman" panose="02020603050405020304" pitchFamily="18" charset="0"/>
              </a:rPr>
              <a:t>Universal Robots is a massive online resource with information regarding robotics across various industries and applications. .</a:t>
            </a:r>
          </a:p>
          <a:p>
            <a:endParaRPr lang="en-US" sz="120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a:latin typeface="Times New Roman" panose="02020603050405020304" pitchFamily="18" charset="0"/>
                <a:cs typeface="Times New Roman" panose="02020603050405020304" pitchFamily="18" charset="0"/>
              </a:rPr>
              <a:t>“Appendix E: Creating the validation plan with a validation requirements matrix,” NASA, </a:t>
            </a:r>
            <a:r>
              <a:rPr lang="en-US" sz="1200">
                <a:latin typeface="Times New Roman" panose="02020603050405020304" pitchFamily="18" charset="0"/>
                <a:cs typeface="Times New Roman" panose="02020603050405020304" pitchFamily="18" charset="0"/>
                <a:hlinkClick r:id="rId4"/>
              </a:rPr>
              <a:t>https://www.nasa.gov/reference/appendix-e-creating-the-validation-plan-with-a-validation-requirements-matrix/</a:t>
            </a:r>
            <a:r>
              <a:rPr lang="en-US" sz="1200">
                <a:latin typeface="Times New Roman" panose="02020603050405020304" pitchFamily="18" charset="0"/>
                <a:cs typeface="Times New Roman" panose="02020603050405020304" pitchFamily="18" charset="0"/>
              </a:rPr>
              <a:t> (accessed Nov. 29, 2023). </a:t>
            </a:r>
          </a:p>
          <a:p>
            <a:r>
              <a:rPr lang="en-US" sz="1200">
                <a:latin typeface="Times New Roman" panose="02020603050405020304" pitchFamily="18" charset="0"/>
                <a:cs typeface="Times New Roman" panose="02020603050405020304" pitchFamily="18" charset="0"/>
              </a:rPr>
              <a:t>Northrop Grumman has tasked the capstone group with creating a validation plan for the final design in congruence with the Customer Requirements.</a:t>
            </a:r>
          </a:p>
          <a:p>
            <a:endParaRPr lang="en-US" sz="120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a:latin typeface="Times New Roman" panose="02020603050405020304" pitchFamily="18" charset="0"/>
                <a:cs typeface="Times New Roman" panose="02020603050405020304" pitchFamily="18" charset="0"/>
              </a:rPr>
              <a:t>P. </a:t>
            </a:r>
            <a:r>
              <a:rPr lang="en-US" sz="1200" err="1">
                <a:latin typeface="Times New Roman" panose="02020603050405020304" pitchFamily="18" charset="0"/>
                <a:cs typeface="Times New Roman" panose="02020603050405020304" pitchFamily="18" charset="0"/>
              </a:rPr>
              <a:t>Eskofier</a:t>
            </a:r>
            <a:r>
              <a:rPr lang="en-US" sz="1200">
                <a:latin typeface="Times New Roman" panose="02020603050405020304" pitchFamily="18" charset="0"/>
                <a:cs typeface="Times New Roman" panose="02020603050405020304" pitchFamily="18" charset="0"/>
              </a:rPr>
              <a:t>, “</a:t>
            </a:r>
            <a:r>
              <a:rPr lang="en-US" sz="1200" err="1">
                <a:latin typeface="Times New Roman" panose="02020603050405020304" pitchFamily="18" charset="0"/>
                <a:cs typeface="Times New Roman" panose="02020603050405020304" pitchFamily="18" charset="0"/>
              </a:rPr>
              <a:t>Drv8825</a:t>
            </a:r>
            <a:r>
              <a:rPr lang="en-US" sz="1200">
                <a:latin typeface="Times New Roman" panose="02020603050405020304" pitchFamily="18" charset="0"/>
                <a:cs typeface="Times New Roman" panose="02020603050405020304" pitchFamily="18" charset="0"/>
              </a:rPr>
              <a:t> Adjust stepper current,” my home fab, </a:t>
            </a:r>
            <a:r>
              <a:rPr lang="en-US" sz="1200">
                <a:latin typeface="Times New Roman" panose="02020603050405020304" pitchFamily="18" charset="0"/>
                <a:cs typeface="Times New Roman" panose="02020603050405020304" pitchFamily="18" charset="0"/>
                <a:hlinkClick r:id="rId5"/>
              </a:rPr>
              <a:t>https://www.my-home-fab.de/en/documentations/technical-descriptions/</a:t>
            </a:r>
            <a:r>
              <a:rPr lang="en-US" sz="1200" err="1">
                <a:latin typeface="Times New Roman" panose="02020603050405020304" pitchFamily="18" charset="0"/>
                <a:cs typeface="Times New Roman" panose="02020603050405020304" pitchFamily="18" charset="0"/>
                <a:hlinkClick r:id="rId5"/>
              </a:rPr>
              <a:t>drv8825-adjust-stepper</a:t>
            </a:r>
            <a:r>
              <a:rPr lang="en-US" sz="1200">
                <a:latin typeface="Times New Roman" panose="02020603050405020304" pitchFamily="18" charset="0"/>
                <a:cs typeface="Times New Roman" panose="02020603050405020304" pitchFamily="18" charset="0"/>
                <a:hlinkClick r:id="rId5"/>
              </a:rPr>
              <a:t>-current</a:t>
            </a:r>
            <a:r>
              <a:rPr lang="en-US" sz="1200">
                <a:latin typeface="Times New Roman" panose="02020603050405020304" pitchFamily="18" charset="0"/>
                <a:cs typeface="Times New Roman" panose="02020603050405020304" pitchFamily="18" charset="0"/>
              </a:rPr>
              <a:t> (accessed Nov. 14, 2023). </a:t>
            </a:r>
          </a:p>
          <a:p>
            <a:endParaRPr lang="en-US" sz="1100">
              <a:cs typeface="Times New Roman"/>
            </a:endParaRPr>
          </a:p>
        </p:txBody>
      </p:sp>
      <p:sp>
        <p:nvSpPr>
          <p:cNvPr id="7" name="Footer Placeholder 6">
            <a:extLst>
              <a:ext uri="{FF2B5EF4-FFF2-40B4-BE49-F238E27FC236}">
                <a16:creationId xmlns:a16="http://schemas.microsoft.com/office/drawing/2014/main" id="{99C68FA3-020F-E42E-CAF7-067363FF1C4D}"/>
              </a:ext>
            </a:extLst>
          </p:cNvPr>
          <p:cNvSpPr>
            <a:spLocks noGrp="1"/>
          </p:cNvSpPr>
          <p:nvPr>
            <p:ph type="ftr" sz="quarter" idx="11"/>
          </p:nvPr>
        </p:nvSpPr>
        <p:spPr/>
        <p:txBody>
          <a:bodyPr/>
          <a:lstStyle/>
          <a:p>
            <a:r>
              <a:rPr lang="en-US">
                <a:solidFill>
                  <a:schemeClr val="bg1"/>
                </a:solidFill>
              </a:rPr>
              <a:t>Mason Goodman</a:t>
            </a:r>
          </a:p>
        </p:txBody>
      </p:sp>
    </p:spTree>
    <p:extLst>
      <p:ext uri="{BB962C8B-B14F-4D97-AF65-F5344CB8AC3E}">
        <p14:creationId xmlns:p14="http://schemas.microsoft.com/office/powerpoint/2010/main" val="3811289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137160" y="127840"/>
            <a:ext cx="10515600" cy="745218"/>
          </a:xfrm>
        </p:spPr>
        <p:txBody>
          <a:bodyPr>
            <a:normAutofit/>
          </a:bodyPr>
          <a:lstStyle/>
          <a:p>
            <a:r>
              <a:rPr lang="en-US" sz="4000">
                <a:latin typeface="Haettenschweiler" panose="020B0706040902060204" pitchFamily="34" charset="0"/>
              </a:rPr>
              <a:t>Literature Review – Mica </a:t>
            </a:r>
            <a:r>
              <a:rPr lang="en-US" sz="4000" err="1">
                <a:latin typeface="Haettenschweiler" panose="020B0706040902060204" pitchFamily="34" charset="0"/>
              </a:rPr>
              <a:t>Nellis</a:t>
            </a:r>
            <a:endParaRPr lang="en-US" sz="4000">
              <a:latin typeface="Haettenschweiler" panose="020B0706040902060204" pitchFamily="34" charset="0"/>
            </a:endParaRP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sp>
        <p:nvSpPr>
          <p:cNvPr id="8" name="TextBox 7">
            <a:extLst>
              <a:ext uri="{FF2B5EF4-FFF2-40B4-BE49-F238E27FC236}">
                <a16:creationId xmlns:a16="http://schemas.microsoft.com/office/drawing/2014/main" id="{A690D82F-136A-A948-37A0-7B738566F5D6}"/>
              </a:ext>
            </a:extLst>
          </p:cNvPr>
          <p:cNvSpPr txBox="1"/>
          <p:nvPr/>
        </p:nvSpPr>
        <p:spPr>
          <a:xfrm>
            <a:off x="46945" y="873058"/>
            <a:ext cx="5191760" cy="5078313"/>
          </a:xfrm>
          <a:prstGeom prst="rect">
            <a:avLst/>
          </a:prstGeom>
          <a:noFill/>
        </p:spPr>
        <p:txBody>
          <a:bodyPr wrap="square" rtlCol="0">
            <a:spAutoFit/>
          </a:bodyPr>
          <a:lstStyle/>
          <a:p>
            <a:pPr marL="171450" indent="-171450">
              <a:buFont typeface="Arial" panose="020B0604020202020204" pitchFamily="34" charset="0"/>
              <a:buChar char="•"/>
            </a:pPr>
            <a:r>
              <a:rPr lang="en-US" sz="1200">
                <a:latin typeface="Times New Roman" panose="02020603050405020304" pitchFamily="18" charset="0"/>
                <a:cs typeface="Times New Roman" panose="02020603050405020304" pitchFamily="18" charset="0"/>
              </a:rPr>
              <a:t>“Failure Resulting from Static Loading,” in </a:t>
            </a:r>
            <a:r>
              <a:rPr lang="en-US" sz="1200" err="1">
                <a:latin typeface="Times New Roman" panose="02020603050405020304" pitchFamily="18" charset="0"/>
                <a:cs typeface="Times New Roman" panose="02020603050405020304" pitchFamily="18" charset="0"/>
              </a:rPr>
              <a:t>Shigley’s</a:t>
            </a:r>
            <a:r>
              <a:rPr lang="en-US" sz="1200">
                <a:latin typeface="Times New Roman" panose="02020603050405020304" pitchFamily="18" charset="0"/>
                <a:cs typeface="Times New Roman" panose="02020603050405020304" pitchFamily="18" charset="0"/>
              </a:rPr>
              <a:t> Mechanical Engineering Design</a:t>
            </a:r>
          </a:p>
          <a:p>
            <a:endParaRPr lang="en-US" sz="1200">
              <a:latin typeface="Times New Roman" panose="02020603050405020304" pitchFamily="18" charset="0"/>
              <a:cs typeface="Times New Roman" panose="02020603050405020304" pitchFamily="18" charset="0"/>
            </a:endParaRPr>
          </a:p>
          <a:p>
            <a:r>
              <a:rPr lang="en-US" sz="1200" kern="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This chapter considers relations in strength and such static loading mentioned before and how to make decisions regarding material choice and reliability. This chapter was chosen because it helped the team avoid failures regarding static loading. This robotic drilling arm will be quite large and heavy so the proper material choices, fabrication, and load types was a key factor to be considered.</a:t>
            </a:r>
            <a:r>
              <a:rPr lang="en-US" sz="1200">
                <a:effectLst/>
                <a:latin typeface="Times New Roman" panose="02020603050405020304" pitchFamily="18" charset="0"/>
                <a:cs typeface="Times New Roman" panose="02020603050405020304" pitchFamily="18" charset="0"/>
              </a:rPr>
              <a:t> </a:t>
            </a:r>
            <a:endParaRPr lang="en-US" sz="1200">
              <a:latin typeface="Times New Roman" panose="02020603050405020304" pitchFamily="18" charset="0"/>
              <a:cs typeface="Times New Roman" panose="02020603050405020304" pitchFamily="18" charset="0"/>
            </a:endParaRPr>
          </a:p>
          <a:p>
            <a:endParaRPr lang="en-US" sz="120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a:latin typeface="Times New Roman" panose="02020603050405020304" pitchFamily="18" charset="0"/>
                <a:cs typeface="Times New Roman" panose="02020603050405020304" pitchFamily="18" charset="0"/>
              </a:rPr>
              <a:t>“Power Transmission Case Study,” in </a:t>
            </a:r>
            <a:r>
              <a:rPr lang="en-US" sz="1200" err="1">
                <a:latin typeface="Times New Roman" panose="02020603050405020304" pitchFamily="18" charset="0"/>
                <a:cs typeface="Times New Roman" panose="02020603050405020304" pitchFamily="18" charset="0"/>
              </a:rPr>
              <a:t>Shigley’s</a:t>
            </a:r>
            <a:r>
              <a:rPr lang="en-US" sz="1200">
                <a:latin typeface="Times New Roman" panose="02020603050405020304" pitchFamily="18" charset="0"/>
                <a:cs typeface="Times New Roman" panose="02020603050405020304" pitchFamily="18" charset="0"/>
              </a:rPr>
              <a:t> Mechanical Engineering Design</a:t>
            </a:r>
          </a:p>
          <a:p>
            <a:endParaRPr lang="en-US" sz="1200">
              <a:latin typeface="Times New Roman" panose="02020603050405020304" pitchFamily="18" charset="0"/>
              <a:cs typeface="Times New Roman" panose="02020603050405020304" pitchFamily="18" charset="0"/>
            </a:endParaRPr>
          </a:p>
          <a:p>
            <a:r>
              <a:rPr lang="en-US" sz="1200" kern="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discusses different power transmission cases and how to incorporate gears, bearings, and shafts into a design proving that each of these concepts are not independent. All the outlines in these studies will help the team find clarity in logical design sequences and how each part affects the overall design.</a:t>
            </a:r>
            <a:r>
              <a:rPr lang="en-US" sz="1200">
                <a:effectLst/>
                <a:latin typeface="Times New Roman" panose="02020603050405020304" pitchFamily="18" charset="0"/>
                <a:cs typeface="Times New Roman" panose="02020603050405020304" pitchFamily="18" charset="0"/>
              </a:rPr>
              <a:t> </a:t>
            </a:r>
            <a:endParaRPr lang="en-US" sz="1200">
              <a:latin typeface="Times New Roman" panose="02020603050405020304" pitchFamily="18" charset="0"/>
              <a:cs typeface="Times New Roman" panose="02020603050405020304" pitchFamily="18" charset="0"/>
            </a:endParaRPr>
          </a:p>
          <a:p>
            <a:endParaRPr lang="en-US" sz="120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kern="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Performance Analysis of 7-DOF Robotic Arm for Drilling and Milling Applications</a:t>
            </a:r>
            <a:r>
              <a:rPr lang="en-US" sz="1200">
                <a:effectLst/>
                <a:latin typeface="Times New Roman" panose="02020603050405020304" pitchFamily="18" charset="0"/>
                <a:cs typeface="Times New Roman" panose="02020603050405020304" pitchFamily="18" charset="0"/>
              </a:rPr>
              <a:t> </a:t>
            </a:r>
            <a:endParaRPr lang="en-US" sz="1200">
              <a:latin typeface="Times New Roman" panose="02020603050405020304" pitchFamily="18" charset="0"/>
              <a:cs typeface="Times New Roman" panose="02020603050405020304" pitchFamily="18" charset="0"/>
            </a:endParaRPr>
          </a:p>
          <a:p>
            <a:endParaRPr lang="en-US" sz="1200">
              <a:latin typeface="Times New Roman" panose="02020603050405020304" pitchFamily="18" charset="0"/>
              <a:cs typeface="Times New Roman" panose="02020603050405020304" pitchFamily="18" charset="0"/>
            </a:endParaRPr>
          </a:p>
          <a:p>
            <a:r>
              <a:rPr lang="en-US" sz="1200" kern="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This article also discusses performing drilling as well as milling operations by using a robotic arm which is the goal for the team’s design</a:t>
            </a:r>
            <a:r>
              <a:rPr lang="en-US" sz="1200">
                <a:effectLst/>
                <a:latin typeface="Times New Roman" panose="02020603050405020304" pitchFamily="18" charset="0"/>
                <a:cs typeface="Times New Roman" panose="02020603050405020304" pitchFamily="18" charset="0"/>
              </a:rPr>
              <a:t> </a:t>
            </a:r>
            <a:endParaRPr lang="en-US" sz="1200">
              <a:latin typeface="Times New Roman" panose="02020603050405020304" pitchFamily="18" charset="0"/>
              <a:cs typeface="Times New Roman" panose="02020603050405020304" pitchFamily="18" charset="0"/>
            </a:endParaRPr>
          </a:p>
          <a:p>
            <a:endParaRPr lang="en-US" sz="120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b="0" i="0" u="none" strike="noStrike">
                <a:effectLst/>
                <a:latin typeface="Times New Roman" panose="02020603050405020304" pitchFamily="18" charset="0"/>
                <a:cs typeface="Times New Roman" panose="02020603050405020304" pitchFamily="18" charset="0"/>
              </a:rPr>
              <a:t>“McMaster-Carr.”, XL Belts</a:t>
            </a:r>
          </a:p>
          <a:p>
            <a:endParaRPr lang="en-US" sz="1200">
              <a:solidFill>
                <a:srgbClr val="05103E"/>
              </a:solidFill>
              <a:latin typeface="Times New Roman" panose="02020603050405020304" pitchFamily="18" charset="0"/>
              <a:cs typeface="Times New Roman" panose="02020603050405020304" pitchFamily="18" charset="0"/>
            </a:endParaRPr>
          </a:p>
          <a:p>
            <a:r>
              <a:rPr lang="en-US" sz="1200">
                <a:latin typeface="Times New Roman" panose="02020603050405020304" pitchFamily="18" charset="0"/>
                <a:cs typeface="Times New Roman" panose="02020603050405020304" pitchFamily="18" charset="0"/>
              </a:rPr>
              <a:t>The use of McMaster-Carr always proves to be helpful allowing for CAD models and calculations to be used.</a:t>
            </a:r>
          </a:p>
        </p:txBody>
      </p:sp>
      <p:sp>
        <p:nvSpPr>
          <p:cNvPr id="10" name="TextBox 9">
            <a:extLst>
              <a:ext uri="{FF2B5EF4-FFF2-40B4-BE49-F238E27FC236}">
                <a16:creationId xmlns:a16="http://schemas.microsoft.com/office/drawing/2014/main" id="{C56C8F42-A128-27BB-697C-2FE9741AFFEF}"/>
              </a:ext>
            </a:extLst>
          </p:cNvPr>
          <p:cNvSpPr txBox="1"/>
          <p:nvPr/>
        </p:nvSpPr>
        <p:spPr>
          <a:xfrm>
            <a:off x="5394960" y="1012955"/>
            <a:ext cx="6593840" cy="4154984"/>
          </a:xfrm>
          <a:prstGeom prst="rect">
            <a:avLst/>
          </a:prstGeom>
          <a:noFill/>
        </p:spPr>
        <p:txBody>
          <a:bodyPr wrap="square" rtlCol="0">
            <a:spAutoFit/>
          </a:bodyPr>
          <a:lstStyle/>
          <a:p>
            <a:pPr marL="171450" indent="-171450">
              <a:buFont typeface="Arial" panose="020B0604020202020204" pitchFamily="34" charset="0"/>
              <a:buChar char="•"/>
            </a:pPr>
            <a:r>
              <a:rPr lang="en-US" sz="1200" kern="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“Modeling of Robotic Drilling.”</a:t>
            </a:r>
            <a:endParaRPr lang="en-US" sz="1200">
              <a:latin typeface="Times New Roman" panose="02020603050405020304" pitchFamily="18" charset="0"/>
              <a:cs typeface="Times New Roman" panose="02020603050405020304" pitchFamily="18" charset="0"/>
            </a:endParaRPr>
          </a:p>
          <a:p>
            <a:endParaRPr lang="en-US" sz="1200">
              <a:latin typeface="Times New Roman" panose="02020603050405020304" pitchFamily="18" charset="0"/>
              <a:cs typeface="Times New Roman" panose="02020603050405020304" pitchFamily="18" charset="0"/>
            </a:endParaRPr>
          </a:p>
          <a:p>
            <a:r>
              <a:rPr lang="en-US" sz="1200" kern="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This source proposes two different robotic drilling models that may help improve stiffness and circularity issues.  This article also analyzes the static behavior of a robotic arm while drilling which will help the team because having any issues when we the robotic arm is performing the drilling operations that it is tasked with cannot happen</a:t>
            </a:r>
            <a:r>
              <a:rPr lang="en-US" sz="1200">
                <a:effectLst/>
                <a:latin typeface="Times New Roman" panose="02020603050405020304" pitchFamily="18" charset="0"/>
                <a:cs typeface="Times New Roman" panose="02020603050405020304" pitchFamily="18" charset="0"/>
              </a:rPr>
              <a:t> </a:t>
            </a:r>
            <a:endParaRPr lang="en-US" sz="1200">
              <a:latin typeface="Times New Roman" panose="02020603050405020304" pitchFamily="18" charset="0"/>
              <a:cs typeface="Times New Roman" panose="02020603050405020304" pitchFamily="18" charset="0"/>
            </a:endParaRPr>
          </a:p>
          <a:p>
            <a:endParaRPr lang="en-US" sz="120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kern="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“Implicit force and position control to improve drilling quality in CFRP flexible robotic machining”</a:t>
            </a:r>
            <a:r>
              <a:rPr lang="en-US" sz="1200">
                <a:effectLst/>
                <a:latin typeface="Times New Roman" panose="02020603050405020304" pitchFamily="18" charset="0"/>
                <a:cs typeface="Times New Roman" panose="02020603050405020304" pitchFamily="18" charset="0"/>
              </a:rPr>
              <a:t> </a:t>
            </a:r>
            <a:endParaRPr lang="en-US" sz="1200">
              <a:latin typeface="Times New Roman" panose="02020603050405020304" pitchFamily="18" charset="0"/>
              <a:cs typeface="Times New Roman" panose="02020603050405020304" pitchFamily="18" charset="0"/>
            </a:endParaRPr>
          </a:p>
          <a:p>
            <a:endParaRPr lang="en-US" sz="1200">
              <a:latin typeface="Times New Roman" panose="02020603050405020304" pitchFamily="18" charset="0"/>
              <a:cs typeface="Times New Roman" panose="02020603050405020304" pitchFamily="18" charset="0"/>
            </a:endParaRPr>
          </a:p>
          <a:p>
            <a:r>
              <a:rPr lang="en-US" sz="1200" kern="5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This source discusses flexibility but specifies the drilling tip. Although this source can be used only in one area of the project, the drilling operation is most important during the competition</a:t>
            </a:r>
            <a:r>
              <a:rPr lang="en-US" sz="1200">
                <a:effectLst/>
                <a:latin typeface="Times New Roman" panose="02020603050405020304" pitchFamily="18" charset="0"/>
                <a:cs typeface="Times New Roman" panose="02020603050405020304" pitchFamily="18" charset="0"/>
              </a:rPr>
              <a:t> </a:t>
            </a:r>
            <a:endParaRPr lang="en-US" sz="1200">
              <a:latin typeface="Times New Roman" panose="02020603050405020304" pitchFamily="18" charset="0"/>
              <a:cs typeface="Times New Roman" panose="02020603050405020304" pitchFamily="18" charset="0"/>
            </a:endParaRPr>
          </a:p>
          <a:p>
            <a:endParaRPr lang="en-US" sz="120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a:latin typeface="Times New Roman" panose="02020603050405020304" pitchFamily="18" charset="0"/>
                <a:cs typeface="Times New Roman" panose="02020603050405020304" pitchFamily="18" charset="0"/>
              </a:rPr>
              <a:t>“</a:t>
            </a:r>
            <a:r>
              <a:rPr lang="en-US" sz="1200" err="1">
                <a:latin typeface="Times New Roman" panose="02020603050405020304" pitchFamily="18" charset="0"/>
                <a:cs typeface="Times New Roman" panose="02020603050405020304" pitchFamily="18" charset="0"/>
              </a:rPr>
              <a:t>Annin</a:t>
            </a:r>
            <a:r>
              <a:rPr lang="en-US" sz="1200">
                <a:latin typeface="Times New Roman" panose="02020603050405020304" pitchFamily="18" charset="0"/>
                <a:cs typeface="Times New Roman" panose="02020603050405020304" pitchFamily="18" charset="0"/>
              </a:rPr>
              <a:t> Robotics”</a:t>
            </a:r>
          </a:p>
          <a:p>
            <a:endParaRPr lang="en-US" sz="1200">
              <a:latin typeface="Times New Roman" panose="02020603050405020304" pitchFamily="18" charset="0"/>
              <a:cs typeface="Times New Roman" panose="02020603050405020304" pitchFamily="18" charset="0"/>
            </a:endParaRPr>
          </a:p>
          <a:p>
            <a:r>
              <a:rPr lang="en-US" sz="1200">
                <a:latin typeface="Times New Roman" panose="02020603050405020304" pitchFamily="18" charset="0"/>
                <a:cs typeface="Times New Roman" panose="02020603050405020304" pitchFamily="18" charset="0"/>
              </a:rPr>
              <a:t>This source allowed for guidance on the entire robotic design. All information from this site proved to be helpful when building our robotic drilling arm.</a:t>
            </a:r>
          </a:p>
          <a:p>
            <a:endParaRPr lang="en-US" sz="120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a:latin typeface="Times New Roman" panose="02020603050405020304" pitchFamily="18" charset="0"/>
                <a:cs typeface="Times New Roman" panose="02020603050405020304" pitchFamily="18" charset="0"/>
              </a:rPr>
              <a:t>“Stepper Online” </a:t>
            </a:r>
          </a:p>
          <a:p>
            <a:endParaRPr lang="en-US" sz="1200">
              <a:latin typeface="Times New Roman" panose="02020603050405020304" pitchFamily="18" charset="0"/>
              <a:cs typeface="Times New Roman" panose="02020603050405020304" pitchFamily="18" charset="0"/>
            </a:endParaRPr>
          </a:p>
          <a:p>
            <a:r>
              <a:rPr lang="en-US" sz="1200">
                <a:latin typeface="Times New Roman" panose="02020603050405020304" pitchFamily="18" charset="0"/>
                <a:cs typeface="Times New Roman" panose="02020603050405020304" pitchFamily="18" charset="0"/>
              </a:rPr>
              <a:t>This website provides specification sheets for different components of their products. These sheets allowed for accurate CAD models to be created as well as understanding if the motors would work for the intended application</a:t>
            </a:r>
          </a:p>
        </p:txBody>
      </p:sp>
      <p:sp>
        <p:nvSpPr>
          <p:cNvPr id="3" name="Footer Placeholder 2">
            <a:extLst>
              <a:ext uri="{FF2B5EF4-FFF2-40B4-BE49-F238E27FC236}">
                <a16:creationId xmlns:a16="http://schemas.microsoft.com/office/drawing/2014/main" id="{96E8F852-6D47-612E-31E7-64E239F37F46}"/>
              </a:ext>
            </a:extLst>
          </p:cNvPr>
          <p:cNvSpPr>
            <a:spLocks noGrp="1"/>
          </p:cNvSpPr>
          <p:nvPr>
            <p:ph type="ftr" sz="quarter" idx="11"/>
          </p:nvPr>
        </p:nvSpPr>
        <p:spPr/>
        <p:txBody>
          <a:bodyPr/>
          <a:lstStyle/>
          <a:p>
            <a:r>
              <a:rPr lang="en-US">
                <a:solidFill>
                  <a:schemeClr val="bg1"/>
                </a:solidFill>
              </a:rPr>
              <a:t>Mica Nellis</a:t>
            </a:r>
          </a:p>
        </p:txBody>
      </p:sp>
    </p:spTree>
    <p:extLst>
      <p:ext uri="{BB962C8B-B14F-4D97-AF65-F5344CB8AC3E}">
        <p14:creationId xmlns:p14="http://schemas.microsoft.com/office/powerpoint/2010/main" val="2291232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Literature Review – Russel </a:t>
            </a:r>
            <a:r>
              <a:rPr lang="en-US" sz="4000" err="1">
                <a:latin typeface="Haettenschweiler" panose="020B0706040902060204" pitchFamily="34" charset="0"/>
              </a:rPr>
              <a:t>Stringham</a:t>
            </a:r>
            <a:endParaRPr lang="en-US" sz="4000">
              <a:latin typeface="Haettenschweiler" panose="020B0706040902060204" pitchFamily="34" charset="0"/>
            </a:endParaRP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sp>
        <p:nvSpPr>
          <p:cNvPr id="5" name="TextBox 4">
            <a:extLst>
              <a:ext uri="{FF2B5EF4-FFF2-40B4-BE49-F238E27FC236}">
                <a16:creationId xmlns:a16="http://schemas.microsoft.com/office/drawing/2014/main" id="{A595F61D-0072-68CF-7517-DA1E817C810F}"/>
              </a:ext>
            </a:extLst>
          </p:cNvPr>
          <p:cNvSpPr txBox="1"/>
          <p:nvPr/>
        </p:nvSpPr>
        <p:spPr>
          <a:xfrm>
            <a:off x="348342" y="1008414"/>
            <a:ext cx="6109468" cy="4893647"/>
          </a:xfrm>
          <a:prstGeom prst="rect">
            <a:avLst/>
          </a:prstGeom>
          <a:noFill/>
        </p:spPr>
        <p:txBody>
          <a:bodyPr wrap="square" lIns="91440" tIns="45720" rIns="91440" bIns="45720" anchor="t">
            <a:spAutoFit/>
          </a:bodyPr>
          <a:lstStyle/>
          <a:p>
            <a:pPr marL="171450" indent="-171450">
              <a:buFont typeface="Arial" panose="020B0604020202020204" pitchFamily="34" charset="0"/>
              <a:buChar char="•"/>
            </a:pPr>
            <a:r>
              <a:rPr lang="en-US" sz="1200">
                <a:latin typeface="Times New Roman"/>
                <a:cs typeface="Times New Roman"/>
              </a:rPr>
              <a:t>Chapter 12 – Lubrication and Journal Bearings, </a:t>
            </a:r>
            <a:r>
              <a:rPr lang="en-US" sz="1200" err="1">
                <a:latin typeface="Times New Roman"/>
                <a:cs typeface="Times New Roman"/>
              </a:rPr>
              <a:t>Shigley's</a:t>
            </a:r>
            <a:r>
              <a:rPr lang="en-US" sz="1200">
                <a:latin typeface="Times New Roman"/>
                <a:cs typeface="Times New Roman"/>
              </a:rPr>
              <a:t> Mechanical Engineering Design</a:t>
            </a:r>
            <a:endParaRPr lang="en-US">
              <a:latin typeface="Aptos"/>
              <a:cs typeface="Times New Roman"/>
            </a:endParaRPr>
          </a:p>
          <a:p>
            <a:endParaRPr lang="en-US" sz="1200">
              <a:latin typeface="Times New Roman"/>
              <a:cs typeface="Times New Roman"/>
            </a:endParaRPr>
          </a:p>
          <a:p>
            <a:r>
              <a:rPr lang="en-US" sz="1200">
                <a:latin typeface="Times New Roman"/>
                <a:cs typeface="Times New Roman"/>
              </a:rPr>
              <a:t>This chapter covers several topics like the design of journal bearings, including the selection of bearing materials, the calculation of bearing dimensions, and the analysis of bearing performance.</a:t>
            </a:r>
            <a:endParaRPr lang="en-US" sz="1200"/>
          </a:p>
          <a:p>
            <a:endParaRPr lang="en-US" sz="1200">
              <a:latin typeface="Times New Roman"/>
              <a:cs typeface="Times New Roman"/>
            </a:endParaRPr>
          </a:p>
          <a:p>
            <a:pPr marL="171450" indent="-171450">
              <a:buFont typeface="Arial" panose="020B0604020202020204" pitchFamily="34" charset="0"/>
              <a:buChar char="•"/>
            </a:pPr>
            <a:r>
              <a:rPr lang="en-US" sz="1200">
                <a:latin typeface="Times New Roman"/>
                <a:cs typeface="Times New Roman"/>
              </a:rPr>
              <a:t>Chapter 20 – Geometric Dimensioning and </a:t>
            </a:r>
            <a:r>
              <a:rPr lang="en-US" sz="1200" err="1">
                <a:latin typeface="Times New Roman"/>
                <a:cs typeface="Times New Roman"/>
              </a:rPr>
              <a:t>tolerancing</a:t>
            </a:r>
            <a:r>
              <a:rPr lang="en-US" sz="1200">
                <a:latin typeface="Times New Roman"/>
                <a:cs typeface="Times New Roman"/>
              </a:rPr>
              <a:t>, </a:t>
            </a:r>
            <a:r>
              <a:rPr lang="en-US" sz="1200" err="1">
                <a:latin typeface="Times New Roman"/>
                <a:cs typeface="Times New Roman"/>
              </a:rPr>
              <a:t>Shigley's</a:t>
            </a:r>
            <a:r>
              <a:rPr lang="en-US" sz="1200">
                <a:latin typeface="Times New Roman"/>
                <a:cs typeface="Times New Roman"/>
              </a:rPr>
              <a:t> Mechanical Engineering </a:t>
            </a:r>
            <a:r>
              <a:rPr lang="en-US" sz="1200" err="1">
                <a:latin typeface="Times New Roman"/>
                <a:cs typeface="Times New Roman"/>
              </a:rPr>
              <a:t>Desing</a:t>
            </a:r>
            <a:endParaRPr lang="en-US" sz="1200">
              <a:latin typeface="Times New Roman"/>
              <a:cs typeface="Times New Roman"/>
            </a:endParaRPr>
          </a:p>
          <a:p>
            <a:endParaRPr lang="en-US" sz="1200">
              <a:latin typeface="Times New Roman"/>
              <a:cs typeface="Times New Roman"/>
            </a:endParaRPr>
          </a:p>
          <a:p>
            <a:r>
              <a:rPr lang="en-US" sz="1200">
                <a:latin typeface="Times New Roman"/>
                <a:cs typeface="Times New Roman"/>
              </a:rPr>
              <a:t>The chapter details topics such as the principles of geometric dimensioning and </a:t>
            </a:r>
            <a:r>
              <a:rPr lang="en-US" sz="1200" err="1">
                <a:latin typeface="Times New Roman"/>
                <a:cs typeface="Times New Roman"/>
              </a:rPr>
              <a:t>tolerancing</a:t>
            </a:r>
            <a:r>
              <a:rPr lang="en-US" sz="1200">
                <a:latin typeface="Times New Roman"/>
                <a:cs typeface="Times New Roman"/>
              </a:rPr>
              <a:t>, the symbols used in geometric dimensioning and </a:t>
            </a:r>
            <a:r>
              <a:rPr lang="en-US" sz="1200" err="1">
                <a:latin typeface="Times New Roman"/>
                <a:cs typeface="Times New Roman"/>
              </a:rPr>
              <a:t>tolerancing</a:t>
            </a:r>
            <a:r>
              <a:rPr lang="en-US" sz="1200">
                <a:latin typeface="Times New Roman"/>
                <a:cs typeface="Times New Roman"/>
              </a:rPr>
              <a:t>, and the application of geometric dimensioning and </a:t>
            </a:r>
            <a:r>
              <a:rPr lang="en-US" sz="1200" err="1">
                <a:latin typeface="Times New Roman"/>
                <a:cs typeface="Times New Roman"/>
              </a:rPr>
              <a:t>tolerancing</a:t>
            </a:r>
            <a:r>
              <a:rPr lang="en-US" sz="1200">
                <a:latin typeface="Times New Roman"/>
                <a:cs typeface="Times New Roman"/>
              </a:rPr>
              <a:t> to engineering drawings.</a:t>
            </a:r>
            <a:endParaRPr lang="en-US" sz="1200"/>
          </a:p>
          <a:p>
            <a:endParaRPr lang="en-US" sz="1200">
              <a:latin typeface="Times New Roman"/>
              <a:cs typeface="Times New Roman"/>
            </a:endParaRPr>
          </a:p>
          <a:p>
            <a:pPr marL="171450" indent="-171450">
              <a:buFont typeface="Arial" panose="020B0604020202020204" pitchFamily="34" charset="0"/>
              <a:buChar char="•"/>
            </a:pPr>
            <a:r>
              <a:rPr lang="en-US" sz="1200">
                <a:latin typeface="Times New Roman"/>
                <a:cs typeface="Times New Roman"/>
              </a:rPr>
              <a:t>ASME Y 14.5 - 2009</a:t>
            </a:r>
          </a:p>
          <a:p>
            <a:endParaRPr lang="en-US" sz="1200">
              <a:latin typeface="Times New Roman"/>
              <a:cs typeface="Times New Roman"/>
            </a:endParaRPr>
          </a:p>
          <a:p>
            <a:r>
              <a:rPr lang="en-US" sz="1200">
                <a:latin typeface="Times New Roman"/>
                <a:cs typeface="Times New Roman"/>
              </a:rPr>
              <a:t>The document ASME Y14.5-2009 is a standard that provides guidelines for dimensioning, </a:t>
            </a:r>
            <a:r>
              <a:rPr lang="en-US" sz="1200" err="1">
                <a:latin typeface="Times New Roman"/>
                <a:cs typeface="Times New Roman"/>
              </a:rPr>
              <a:t>tolerancing</a:t>
            </a:r>
            <a:r>
              <a:rPr lang="en-US" sz="1200">
                <a:latin typeface="Times New Roman"/>
                <a:cs typeface="Times New Roman"/>
              </a:rPr>
              <a:t>, and related requirements for use on engineering drawings and in related documents. This standard is considered the authoritative guide for the language of geometric dimensioning and </a:t>
            </a:r>
            <a:r>
              <a:rPr lang="en-US" sz="1200" err="1">
                <a:latin typeface="Times New Roman"/>
                <a:cs typeface="Times New Roman"/>
              </a:rPr>
              <a:t>tolerancing</a:t>
            </a:r>
            <a:r>
              <a:rPr lang="en-US" sz="1200">
                <a:latin typeface="Times New Roman"/>
                <a:cs typeface="Times New Roman"/>
              </a:rPr>
              <a:t>.</a:t>
            </a:r>
          </a:p>
          <a:p>
            <a:endParaRPr lang="en-US" sz="1200">
              <a:latin typeface="Times New Roman"/>
              <a:cs typeface="Times New Roman"/>
            </a:endParaRPr>
          </a:p>
          <a:p>
            <a:pPr marL="171450" indent="-171450">
              <a:buFont typeface="Arial" panose="020B0604020202020204" pitchFamily="34" charset="0"/>
              <a:buChar char="•"/>
            </a:pPr>
            <a:r>
              <a:rPr lang="en-US" sz="1200">
                <a:latin typeface="Times New Roman"/>
                <a:cs typeface="Times New Roman"/>
              </a:rPr>
              <a:t>ASME Y14.100 - 2004</a:t>
            </a:r>
          </a:p>
          <a:p>
            <a:endParaRPr lang="en-US" sz="1200">
              <a:latin typeface="Times New Roman"/>
              <a:cs typeface="Times New Roman"/>
            </a:endParaRPr>
          </a:p>
          <a:p>
            <a:r>
              <a:rPr lang="en-US" sz="1200">
                <a:latin typeface="Times New Roman"/>
                <a:cs typeface="Times New Roman"/>
              </a:rPr>
              <a:t>The standard ASME Y14.100-2004 establishes the essential requirements and reference documents applicable to the preparation and revision of engineering drawings and associated lists. It provides guidelines for the preparation and revision of engineering drawings and associated lists. </a:t>
            </a:r>
            <a:endParaRPr lang="en-US"/>
          </a:p>
        </p:txBody>
      </p:sp>
      <p:sp>
        <p:nvSpPr>
          <p:cNvPr id="3" name="Footer Placeholder 2">
            <a:extLst>
              <a:ext uri="{FF2B5EF4-FFF2-40B4-BE49-F238E27FC236}">
                <a16:creationId xmlns:a16="http://schemas.microsoft.com/office/drawing/2014/main" id="{34C8F377-2507-A3F8-C834-AC49FE1DC948}"/>
              </a:ext>
            </a:extLst>
          </p:cNvPr>
          <p:cNvSpPr>
            <a:spLocks noGrp="1"/>
          </p:cNvSpPr>
          <p:nvPr>
            <p:ph type="ftr" sz="quarter" idx="11"/>
          </p:nvPr>
        </p:nvSpPr>
        <p:spPr/>
        <p:txBody>
          <a:bodyPr/>
          <a:lstStyle/>
          <a:p>
            <a:r>
              <a:rPr lang="en-US">
                <a:solidFill>
                  <a:schemeClr val="bg1"/>
                </a:solidFill>
              </a:rPr>
              <a:t>Russel Stringham</a:t>
            </a:r>
          </a:p>
        </p:txBody>
      </p:sp>
      <p:sp>
        <p:nvSpPr>
          <p:cNvPr id="8" name="TextBox 7">
            <a:extLst>
              <a:ext uri="{FF2B5EF4-FFF2-40B4-BE49-F238E27FC236}">
                <a16:creationId xmlns:a16="http://schemas.microsoft.com/office/drawing/2014/main" id="{387B42F8-89B2-3A26-FC33-40E5C319E900}"/>
              </a:ext>
            </a:extLst>
          </p:cNvPr>
          <p:cNvSpPr txBox="1"/>
          <p:nvPr/>
        </p:nvSpPr>
        <p:spPr>
          <a:xfrm>
            <a:off x="6731000" y="222249"/>
            <a:ext cx="5196416"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panose="020B0604020202020204" pitchFamily="34" charset="0"/>
              <a:buChar char="•"/>
            </a:pPr>
            <a:r>
              <a:rPr lang="en-US" sz="1200">
                <a:latin typeface="Times New Roman"/>
                <a:cs typeface="Times New Roman"/>
              </a:rPr>
              <a:t>ASME Y 14.24 - 2012</a:t>
            </a:r>
          </a:p>
          <a:p>
            <a:endParaRPr lang="en-US" sz="1200">
              <a:latin typeface="Times New Roman"/>
              <a:cs typeface="Times New Roman"/>
            </a:endParaRPr>
          </a:p>
          <a:p>
            <a:r>
              <a:rPr lang="en-US" sz="1200">
                <a:latin typeface="Times New Roman"/>
                <a:cs typeface="Times New Roman"/>
              </a:rPr>
              <a:t>The standard ASME Y14.24 - 2012 is an engineering document from the American Society of Mechanical Engineers (ASME) that provides guidelines for the creation of engineering drawings and related documents.</a:t>
            </a:r>
          </a:p>
          <a:p>
            <a:endParaRPr lang="en-US" sz="1200">
              <a:latin typeface="Times New Roman"/>
              <a:cs typeface="Times New Roman"/>
            </a:endParaRPr>
          </a:p>
          <a:p>
            <a:pPr marL="171450" indent="-171450">
              <a:buFont typeface="Arial" panose="020B0604020202020204" pitchFamily="34" charset="0"/>
              <a:buChar char="•"/>
            </a:pPr>
            <a:r>
              <a:rPr lang="en-US" sz="1200" err="1">
                <a:latin typeface="Times New Roman"/>
                <a:cs typeface="Times New Roman"/>
              </a:rPr>
              <a:t>Fancu</a:t>
            </a:r>
            <a:r>
              <a:rPr lang="en-US" sz="1200">
                <a:latin typeface="Times New Roman"/>
                <a:cs typeface="Times New Roman"/>
              </a:rPr>
              <a:t> Arc Mate 0iA Robot</a:t>
            </a:r>
          </a:p>
          <a:p>
            <a:endParaRPr lang="en-US" sz="1200">
              <a:latin typeface="Times New Roman"/>
              <a:cs typeface="Times New Roman"/>
            </a:endParaRPr>
          </a:p>
          <a:p>
            <a:r>
              <a:rPr lang="en-US" sz="1200">
                <a:latin typeface="Times New Roman"/>
                <a:cs typeface="Times New Roman"/>
              </a:rPr>
              <a:t>This website was used for benching in this project. Robots.com provides information about the </a:t>
            </a:r>
            <a:r>
              <a:rPr lang="en-US" sz="1200" err="1">
                <a:latin typeface="Times New Roman"/>
                <a:cs typeface="Times New Roman"/>
              </a:rPr>
              <a:t>Fanuc</a:t>
            </a:r>
            <a:r>
              <a:rPr lang="en-US" sz="1200">
                <a:latin typeface="Times New Roman"/>
                <a:cs typeface="Times New Roman"/>
              </a:rPr>
              <a:t> ARC Mate 0iA robot. This robot is designed for arc welding applications and features a 3 kg payload and a reach of 1437 mm. The robot is lightweight and compact, making it ideal for welding applications that require high speed and accuracy.</a:t>
            </a:r>
          </a:p>
          <a:p>
            <a:endParaRPr lang="en-US" sz="1200">
              <a:latin typeface="Times New Roman"/>
              <a:cs typeface="Times New Roman"/>
            </a:endParaRPr>
          </a:p>
          <a:p>
            <a:pPr marL="171450" indent="-171450">
              <a:buFont typeface="Arial" panose="020B0604020202020204" pitchFamily="34" charset="0"/>
              <a:buChar char="•"/>
            </a:pPr>
            <a:r>
              <a:rPr lang="en-US" sz="1200">
                <a:latin typeface="Times New Roman"/>
                <a:cs typeface="Times New Roman"/>
              </a:rPr>
              <a:t>ABB IRB 1600ID Robot</a:t>
            </a:r>
          </a:p>
          <a:p>
            <a:endParaRPr lang="en-US" sz="1200">
              <a:latin typeface="Times New Roman"/>
              <a:cs typeface="Times New Roman"/>
            </a:endParaRPr>
          </a:p>
          <a:p>
            <a:r>
              <a:rPr lang="en-US" sz="1200">
                <a:latin typeface="Times New Roman"/>
                <a:cs typeface="Times New Roman"/>
              </a:rPr>
              <a:t>This source was also for benchmarking, and it provides information about the ABB IRB 1600ID robot. This robot is designed for arc welding perfection and features a 4 kg payload and a reach of 1500 mm. The robot has a repeatability of 0.02 mm and weighs approximately 250 kg. </a:t>
            </a:r>
          </a:p>
          <a:p>
            <a:endParaRPr lang="en-US" sz="1200">
              <a:latin typeface="Times New Roman"/>
              <a:cs typeface="Times New Roman"/>
            </a:endParaRPr>
          </a:p>
          <a:p>
            <a:pPr marL="171450" indent="-171450">
              <a:buFont typeface="Arial" panose="020B0604020202020204" pitchFamily="34" charset="0"/>
              <a:buChar char="•"/>
            </a:pPr>
            <a:r>
              <a:rPr lang="en-US" sz="1200">
                <a:latin typeface="Times New Roman"/>
                <a:cs typeface="Times New Roman"/>
              </a:rPr>
              <a:t>High Quality Equipment and Tool with Unbeatable Price</a:t>
            </a:r>
          </a:p>
          <a:p>
            <a:endParaRPr lang="en-US" sz="1200">
              <a:latin typeface="Times New Roman"/>
              <a:cs typeface="Times New Roman"/>
            </a:endParaRPr>
          </a:p>
          <a:p>
            <a:r>
              <a:rPr lang="en-US" sz="1200">
                <a:latin typeface="Times New Roman"/>
                <a:cs typeface="Times New Roman"/>
              </a:rPr>
              <a:t>This website is for benchmarking the drill portion of the project. </a:t>
            </a:r>
            <a:r>
              <a:rPr lang="en-US" sz="1200" err="1">
                <a:latin typeface="Times New Roman"/>
                <a:cs typeface="Times New Roman"/>
              </a:rPr>
              <a:t>Vevor.com</a:t>
            </a:r>
            <a:r>
              <a:rPr lang="en-US" sz="1200">
                <a:latin typeface="Times New Roman"/>
                <a:cs typeface="Times New Roman"/>
              </a:rPr>
              <a:t> provides information about the </a:t>
            </a:r>
            <a:r>
              <a:rPr lang="en-US" sz="1200" err="1">
                <a:latin typeface="Times New Roman"/>
                <a:cs typeface="Times New Roman"/>
              </a:rPr>
              <a:t>Vevor</a:t>
            </a:r>
            <a:r>
              <a:rPr lang="en-US" sz="1200">
                <a:latin typeface="Times New Roman"/>
                <a:cs typeface="Times New Roman"/>
              </a:rPr>
              <a:t> Magnetic Drill 1400W </a:t>
            </a:r>
            <a:r>
              <a:rPr lang="en-US" sz="1200" err="1">
                <a:latin typeface="Times New Roman"/>
                <a:cs typeface="Times New Roman"/>
              </a:rPr>
              <a:t>2922lbf</a:t>
            </a:r>
            <a:r>
              <a:rPr lang="en-US" sz="1200">
                <a:latin typeface="Times New Roman"/>
                <a:cs typeface="Times New Roman"/>
              </a:rPr>
              <a:t>/13000N Portable Mag Drill Press.</a:t>
            </a:r>
          </a:p>
          <a:p>
            <a:endParaRPr lang="en-US" sz="1200">
              <a:latin typeface="Times New Roman"/>
              <a:cs typeface="Times New Roman"/>
            </a:endParaRPr>
          </a:p>
          <a:p>
            <a:pPr marL="171450" indent="-171450">
              <a:buFont typeface="Arial" panose="020B0604020202020204" pitchFamily="34" charset="0"/>
              <a:buChar char="•"/>
            </a:pPr>
            <a:r>
              <a:rPr lang="en-US" sz="1200">
                <a:latin typeface="Times New Roman"/>
                <a:cs typeface="Times New Roman"/>
              </a:rPr>
              <a:t>McMaster Carr</a:t>
            </a:r>
          </a:p>
          <a:p>
            <a:r>
              <a:rPr lang="en-US" sz="1200">
                <a:latin typeface="Times New Roman"/>
                <a:cs typeface="Times New Roman"/>
              </a:rPr>
              <a:t>This resource was used for getting CAD part files for the parts the team purchased. These part files made a more accurate final CAD model. </a:t>
            </a:r>
          </a:p>
        </p:txBody>
      </p:sp>
    </p:spTree>
    <p:extLst>
      <p:ext uri="{BB962C8B-B14F-4D97-AF65-F5344CB8AC3E}">
        <p14:creationId xmlns:p14="http://schemas.microsoft.com/office/powerpoint/2010/main" val="1551621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sp>
        <p:nvSpPr>
          <p:cNvPr id="3" name="TextBox 2">
            <a:extLst>
              <a:ext uri="{FF2B5EF4-FFF2-40B4-BE49-F238E27FC236}">
                <a16:creationId xmlns:a16="http://schemas.microsoft.com/office/drawing/2014/main" id="{DC161AA6-3505-41C0-B131-01EE1226BB12}"/>
              </a:ext>
            </a:extLst>
          </p:cNvPr>
          <p:cNvSpPr txBox="1"/>
          <p:nvPr/>
        </p:nvSpPr>
        <p:spPr>
          <a:xfrm>
            <a:off x="361402" y="1336798"/>
            <a:ext cx="617447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cs typeface="Calibri"/>
              </a:rPr>
              <a:t>Bearing Radial and Axial Load far exceeded Requirements</a:t>
            </a:r>
          </a:p>
          <a:p>
            <a:pPr marL="285750" indent="-285750">
              <a:buFont typeface="Arial" panose="020B0604020202020204" pitchFamily="34" charset="0"/>
              <a:buChar char="•"/>
            </a:pPr>
            <a:r>
              <a:rPr lang="en-US">
                <a:cs typeface="Calibri"/>
              </a:rPr>
              <a:t>3D Printer Structure meet Load Requirements</a:t>
            </a:r>
          </a:p>
          <a:p>
            <a:pPr marL="285750" indent="-285750">
              <a:buFont typeface="Arial" panose="020B0604020202020204" pitchFamily="34" charset="0"/>
              <a:buChar char="•"/>
            </a:pPr>
            <a:r>
              <a:rPr lang="en-US">
                <a:cs typeface="Calibri"/>
              </a:rPr>
              <a:t>Same can be said for the spindle</a:t>
            </a:r>
          </a:p>
          <a:p>
            <a:pPr marL="285750" indent="-285750">
              <a:buFont typeface="Arial" panose="020B0604020202020204" pitchFamily="34" charset="0"/>
              <a:buChar char="•"/>
            </a:pPr>
            <a:r>
              <a:rPr lang="en-US">
                <a:cs typeface="Calibri"/>
              </a:rPr>
              <a:t>All components exceeded a FOS of 10 with a load case of 250lbs</a:t>
            </a:r>
          </a:p>
        </p:txBody>
      </p:sp>
      <p:pic>
        <p:nvPicPr>
          <p:cNvPr id="7" name="Picture 6" descr="A blue circular object with holes in it">
            <a:extLst>
              <a:ext uri="{FF2B5EF4-FFF2-40B4-BE49-F238E27FC236}">
                <a16:creationId xmlns:a16="http://schemas.microsoft.com/office/drawing/2014/main" id="{A161BF10-9155-A9A4-5424-AAC097893DCF}"/>
              </a:ext>
            </a:extLst>
          </p:cNvPr>
          <p:cNvPicPr>
            <a:picLocks noChangeAspect="1"/>
          </p:cNvPicPr>
          <p:nvPr/>
        </p:nvPicPr>
        <p:blipFill>
          <a:blip r:embed="rId4"/>
          <a:stretch>
            <a:fillRect/>
          </a:stretch>
        </p:blipFill>
        <p:spPr>
          <a:xfrm>
            <a:off x="6782003" y="2960557"/>
            <a:ext cx="4955780" cy="2603521"/>
          </a:xfrm>
          <a:prstGeom prst="rect">
            <a:avLst/>
          </a:prstGeom>
          <a:ln w="28575">
            <a:solidFill>
              <a:schemeClr val="tx1"/>
            </a:solidFill>
          </a:ln>
        </p:spPr>
      </p:pic>
      <p:sp>
        <p:nvSpPr>
          <p:cNvPr id="10" name="Title 1">
            <a:extLst>
              <a:ext uri="{FF2B5EF4-FFF2-40B4-BE49-F238E27FC236}">
                <a16:creationId xmlns:a16="http://schemas.microsoft.com/office/drawing/2014/main" id="{AAC5565B-AB40-371A-F36F-94F3A64E2863}"/>
              </a:ext>
            </a:extLst>
          </p:cNvPr>
          <p:cNvSpPr txBox="1">
            <a:spLocks/>
          </p:cNvSpPr>
          <p:nvPr/>
        </p:nvSpPr>
        <p:spPr>
          <a:xfrm>
            <a:off x="359229" y="310697"/>
            <a:ext cx="10515600" cy="7452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Haettenschweiler" panose="020B0706040902060204" pitchFamily="34" charset="0"/>
              </a:rPr>
              <a:t>Mathematical Modeling – Joint 1 - Brandon Knutson</a:t>
            </a:r>
          </a:p>
        </p:txBody>
      </p:sp>
      <p:pic>
        <p:nvPicPr>
          <p:cNvPr id="11" name="Picture 10" descr="A machine with a red and blue object&#10;&#10;Description automatically generated">
            <a:extLst>
              <a:ext uri="{FF2B5EF4-FFF2-40B4-BE49-F238E27FC236}">
                <a16:creationId xmlns:a16="http://schemas.microsoft.com/office/drawing/2014/main" id="{27148A4A-E9A5-5B18-F815-21E62CF29B74}"/>
              </a:ext>
            </a:extLst>
          </p:cNvPr>
          <p:cNvPicPr>
            <a:picLocks noChangeAspect="1"/>
          </p:cNvPicPr>
          <p:nvPr/>
        </p:nvPicPr>
        <p:blipFill>
          <a:blip r:embed="rId5"/>
          <a:stretch>
            <a:fillRect/>
          </a:stretch>
        </p:blipFill>
        <p:spPr>
          <a:xfrm rot="5400000">
            <a:off x="3740728" y="3319894"/>
            <a:ext cx="2618509" cy="1908465"/>
          </a:xfrm>
          <a:prstGeom prst="rect">
            <a:avLst/>
          </a:prstGeom>
          <a:ln w="28575">
            <a:solidFill>
              <a:schemeClr val="tx1"/>
            </a:solidFill>
          </a:ln>
        </p:spPr>
      </p:pic>
      <p:pic>
        <p:nvPicPr>
          <p:cNvPr id="12" name="Picture 11" descr="A robot with a sticker on it&#10;&#10;Description automatically generated">
            <a:extLst>
              <a:ext uri="{FF2B5EF4-FFF2-40B4-BE49-F238E27FC236}">
                <a16:creationId xmlns:a16="http://schemas.microsoft.com/office/drawing/2014/main" id="{21CF7D4F-A706-464F-F875-0A22BB952A43}"/>
              </a:ext>
            </a:extLst>
          </p:cNvPr>
          <p:cNvPicPr>
            <a:picLocks noChangeAspect="1"/>
          </p:cNvPicPr>
          <p:nvPr/>
        </p:nvPicPr>
        <p:blipFill>
          <a:blip r:embed="rId6"/>
          <a:stretch>
            <a:fillRect/>
          </a:stretch>
        </p:blipFill>
        <p:spPr>
          <a:xfrm>
            <a:off x="365413" y="2961409"/>
            <a:ext cx="3352800" cy="2576946"/>
          </a:xfrm>
          <a:prstGeom prst="rect">
            <a:avLst/>
          </a:prstGeom>
          <a:ln w="28575">
            <a:solidFill>
              <a:schemeClr val="tx1"/>
            </a:solidFill>
          </a:ln>
        </p:spPr>
      </p:pic>
      <p:sp>
        <p:nvSpPr>
          <p:cNvPr id="5" name="Footer Placeholder 2">
            <a:extLst>
              <a:ext uri="{FF2B5EF4-FFF2-40B4-BE49-F238E27FC236}">
                <a16:creationId xmlns:a16="http://schemas.microsoft.com/office/drawing/2014/main" id="{3513386B-B712-5365-624D-460D80E3B7CB}"/>
              </a:ext>
            </a:extLst>
          </p:cNvPr>
          <p:cNvSpPr>
            <a:spLocks noGrp="1"/>
          </p:cNvSpPr>
          <p:nvPr>
            <p:ph type="ftr" sz="quarter" idx="11"/>
          </p:nvPr>
        </p:nvSpPr>
        <p:spPr>
          <a:xfrm>
            <a:off x="4038600" y="6366933"/>
            <a:ext cx="4114800" cy="365125"/>
          </a:xfrm>
        </p:spPr>
        <p:txBody>
          <a:bodyPr/>
          <a:lstStyle/>
          <a:p>
            <a:r>
              <a:rPr lang="en-US">
                <a:solidFill>
                  <a:schemeClr val="bg1"/>
                </a:solidFill>
              </a:rPr>
              <a:t>Brandon Knutson</a:t>
            </a:r>
          </a:p>
        </p:txBody>
      </p:sp>
    </p:spTree>
    <p:extLst>
      <p:ext uri="{BB962C8B-B14F-4D97-AF65-F5344CB8AC3E}">
        <p14:creationId xmlns:p14="http://schemas.microsoft.com/office/powerpoint/2010/main" val="1332907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Mathematical Modeling – Joint 2 – Mica </a:t>
            </a:r>
            <a:r>
              <a:rPr lang="en-US" sz="4000" err="1">
                <a:latin typeface="Haettenschweiler" panose="020B0706040902060204" pitchFamily="34" charset="0"/>
              </a:rPr>
              <a:t>Nellis</a:t>
            </a:r>
            <a:endParaRPr lang="en-US" sz="4000">
              <a:latin typeface="Haettenschweiler" panose="020B0706040902060204" pitchFamily="34" charset="0"/>
            </a:endParaRP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7D7D0DEA-77BF-338E-2FFB-E91D148F76E0}"/>
                  </a:ext>
                </a:extLst>
              </p:cNvPr>
              <p:cNvSpPr txBox="1"/>
              <p:nvPr/>
            </p:nvSpPr>
            <p:spPr>
              <a:xfrm>
                <a:off x="14249" y="1285268"/>
                <a:ext cx="6212650" cy="3416320"/>
              </a:xfrm>
              <a:prstGeom prst="rect">
                <a:avLst/>
              </a:prstGeom>
              <a:noFill/>
            </p:spPr>
            <p:txBody>
              <a:bodyPr wrap="square">
                <a:spAutoFit/>
              </a:bodyPr>
              <a:lstStyle/>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Could not order 100:1 Gear Ratio </a:t>
                </a:r>
                <a:r>
                  <a:rPr lang="en-US" err="1">
                    <a:latin typeface="Times New Roman" panose="02020603050405020304" pitchFamily="18" charset="0"/>
                    <a:cs typeface="Times New Roman" panose="02020603050405020304" pitchFamily="18" charset="0"/>
                  </a:rPr>
                  <a:t>Nema</a:t>
                </a:r>
                <a:r>
                  <a:rPr lang="en-US">
                    <a:latin typeface="Times New Roman" panose="02020603050405020304" pitchFamily="18" charset="0"/>
                    <a:cs typeface="Times New Roman" panose="02020603050405020304" pitchFamily="18" charset="0"/>
                  </a:rPr>
                  <a:t> 23, had to get 50:1</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Added phase to increase torque and efficiency</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Addition of gear system with 2.25:1 gear ratio</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Gear: </a:t>
                </a:r>
              </a:p>
              <a:p>
                <a:pPr marL="742950" lvl="1"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OD = 2.845 in</a:t>
                </a:r>
              </a:p>
              <a:p>
                <a:pPr marL="742950" lvl="1"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Number of Teeth = 45</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Pinion:</a:t>
                </a:r>
              </a:p>
              <a:p>
                <a:pPr marL="742950" lvl="1"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OD = 1.312 in</a:t>
                </a:r>
              </a:p>
              <a:p>
                <a:pPr marL="742950" lvl="1"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Number of Teeth = 18</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Original Motor Efficiency = </a:t>
                </a:r>
                <a14:m>
                  <m:oMath xmlns:m="http://schemas.openxmlformats.org/officeDocument/2006/math">
                    <m:r>
                      <a:rPr lang="en-US" i="1" dirty="0" smtClean="0">
                        <a:highlight>
                          <a:srgbClr val="FFFF00"/>
                        </a:highlight>
                        <a:latin typeface="Cambria Math" panose="02040503050406030204" pitchFamily="18" charset="0"/>
                      </a:rPr>
                      <m:t>65%</m:t>
                    </m:r>
                  </m:oMath>
                </a14:m>
                <a:endParaRPr lang="en-US">
                  <a:highlight>
                    <a:srgbClr val="FFFF00"/>
                  </a:highlight>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New Motor Efficiency = 1.2 Nm * (50*.75) * (2.25*.94)</a:t>
                </a:r>
              </a:p>
              <a:p>
                <a:pPr lvl="4"/>
                <a:r>
                  <a:rPr lang="en-US">
                    <a:latin typeface="Times New Roman" panose="02020603050405020304" pitchFamily="18" charset="0"/>
                    <a:cs typeface="Times New Roman" panose="02020603050405020304" pitchFamily="18" charset="0"/>
                  </a:rPr>
                  <a:t>		= </a:t>
                </a:r>
                <a:r>
                  <a:rPr lang="en-US">
                    <a:highlight>
                      <a:srgbClr val="FFFF00"/>
                    </a:highlight>
                    <a:latin typeface="Times New Roman" panose="02020603050405020304" pitchFamily="18" charset="0"/>
                    <a:cs typeface="Times New Roman" panose="02020603050405020304" pitchFamily="18" charset="0"/>
                  </a:rPr>
                  <a:t>95.18%</a:t>
                </a:r>
                <a:endParaRPr lang="en-US">
                  <a:latin typeface="Times New Roman" panose="02020603050405020304" pitchFamily="18" charset="0"/>
                  <a:cs typeface="Times New Roman" panose="02020603050405020304" pitchFamily="18" charset="0"/>
                </a:endParaRPr>
              </a:p>
            </p:txBody>
          </p:sp>
        </mc:Choice>
        <mc:Fallback>
          <p:sp>
            <p:nvSpPr>
              <p:cNvPr id="5" name="TextBox 4">
                <a:extLst>
                  <a:ext uri="{FF2B5EF4-FFF2-40B4-BE49-F238E27FC236}">
                    <a16:creationId xmlns:a16="http://schemas.microsoft.com/office/drawing/2014/main" id="{7D7D0DEA-77BF-338E-2FFB-E91D148F76E0}"/>
                  </a:ext>
                </a:extLst>
              </p:cNvPr>
              <p:cNvSpPr txBox="1">
                <a:spLocks noRot="1" noChangeAspect="1" noMove="1" noResize="1" noEditPoints="1" noAdjustHandles="1" noChangeArrowheads="1" noChangeShapeType="1" noTextEdit="1"/>
              </p:cNvSpPr>
              <p:nvPr/>
            </p:nvSpPr>
            <p:spPr>
              <a:xfrm>
                <a:off x="14249" y="1285268"/>
                <a:ext cx="6212650" cy="3416320"/>
              </a:xfrm>
              <a:prstGeom prst="rect">
                <a:avLst/>
              </a:prstGeom>
              <a:blipFill>
                <a:blip r:embed="rId4"/>
                <a:stretch>
                  <a:fillRect l="-589" t="-1071" b="-1964"/>
                </a:stretch>
              </a:blipFill>
            </p:spPr>
            <p:txBody>
              <a:bodyPr/>
              <a:lstStyle/>
              <a:p>
                <a:r>
                  <a:rPr lang="en-US">
                    <a:noFill/>
                  </a:rPr>
                  <a:t> </a:t>
                </a:r>
              </a:p>
            </p:txBody>
          </p:sp>
        </mc:Fallback>
      </mc:AlternateContent>
      <p:pic>
        <p:nvPicPr>
          <p:cNvPr id="8" name="Picture 7" descr="A grey metal arm with round holes&#10;&#10;Description automatically generated">
            <a:extLst>
              <a:ext uri="{FF2B5EF4-FFF2-40B4-BE49-F238E27FC236}">
                <a16:creationId xmlns:a16="http://schemas.microsoft.com/office/drawing/2014/main" id="{B5A1BEB2-956A-55E2-123A-F8117B2C7B0B}"/>
              </a:ext>
            </a:extLst>
          </p:cNvPr>
          <p:cNvPicPr>
            <a:picLocks noChangeAspect="1"/>
          </p:cNvPicPr>
          <p:nvPr/>
        </p:nvPicPr>
        <p:blipFill rotWithShape="1">
          <a:blip r:embed="rId5"/>
          <a:srcRect r="-240" b="22122"/>
          <a:stretch/>
        </p:blipFill>
        <p:spPr>
          <a:xfrm>
            <a:off x="6218858" y="1541475"/>
            <a:ext cx="3030295" cy="2502020"/>
          </a:xfrm>
          <a:prstGeom prst="rect">
            <a:avLst/>
          </a:prstGeom>
        </p:spPr>
      </p:pic>
      <p:pic>
        <p:nvPicPr>
          <p:cNvPr id="10" name="Picture 9">
            <a:extLst>
              <a:ext uri="{FF2B5EF4-FFF2-40B4-BE49-F238E27FC236}">
                <a16:creationId xmlns:a16="http://schemas.microsoft.com/office/drawing/2014/main" id="{48A8982C-8342-055A-ACCA-2DB0253371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9980" y="1541475"/>
            <a:ext cx="2702040" cy="2601433"/>
          </a:xfrm>
          <a:prstGeom prst="rect">
            <a:avLst/>
          </a:prstGeom>
        </p:spPr>
      </p:pic>
      <p:sp>
        <p:nvSpPr>
          <p:cNvPr id="12" name="TextBox 11">
            <a:extLst>
              <a:ext uri="{FF2B5EF4-FFF2-40B4-BE49-F238E27FC236}">
                <a16:creationId xmlns:a16="http://schemas.microsoft.com/office/drawing/2014/main" id="{CF2F8326-5980-41BD-D451-B647FEB44740}"/>
              </a:ext>
            </a:extLst>
          </p:cNvPr>
          <p:cNvSpPr txBox="1"/>
          <p:nvPr/>
        </p:nvSpPr>
        <p:spPr>
          <a:xfrm>
            <a:off x="6409141" y="1257396"/>
            <a:ext cx="2883715" cy="369332"/>
          </a:xfrm>
          <a:prstGeom prst="rect">
            <a:avLst/>
          </a:prstGeom>
          <a:noFill/>
        </p:spPr>
        <p:txBody>
          <a:bodyPr wrap="square" rtlCol="0">
            <a:spAutoFit/>
          </a:bodyPr>
          <a:lstStyle/>
          <a:p>
            <a:pPr algn="ctr"/>
            <a:r>
              <a:rPr lang="en-US"/>
              <a:t>Old Design</a:t>
            </a:r>
          </a:p>
        </p:txBody>
      </p:sp>
      <p:sp>
        <p:nvSpPr>
          <p:cNvPr id="14" name="TextBox 13">
            <a:extLst>
              <a:ext uri="{FF2B5EF4-FFF2-40B4-BE49-F238E27FC236}">
                <a16:creationId xmlns:a16="http://schemas.microsoft.com/office/drawing/2014/main" id="{6CBB9010-D962-0C91-EF40-87226C917827}"/>
              </a:ext>
            </a:extLst>
          </p:cNvPr>
          <p:cNvSpPr txBox="1"/>
          <p:nvPr/>
        </p:nvSpPr>
        <p:spPr>
          <a:xfrm>
            <a:off x="9336560" y="1170858"/>
            <a:ext cx="2883715" cy="369332"/>
          </a:xfrm>
          <a:prstGeom prst="rect">
            <a:avLst/>
          </a:prstGeom>
          <a:noFill/>
        </p:spPr>
        <p:txBody>
          <a:bodyPr wrap="square" rtlCol="0">
            <a:spAutoFit/>
          </a:bodyPr>
          <a:lstStyle/>
          <a:p>
            <a:pPr algn="ctr"/>
            <a:r>
              <a:rPr lang="en-US"/>
              <a:t>New Design</a:t>
            </a:r>
          </a:p>
        </p:txBody>
      </p:sp>
      <p:sp>
        <p:nvSpPr>
          <p:cNvPr id="16" name="TextBox 15">
            <a:extLst>
              <a:ext uri="{FF2B5EF4-FFF2-40B4-BE49-F238E27FC236}">
                <a16:creationId xmlns:a16="http://schemas.microsoft.com/office/drawing/2014/main" id="{4E6128CA-5E71-26B6-895C-0A895B98220C}"/>
              </a:ext>
            </a:extLst>
          </p:cNvPr>
          <p:cNvSpPr txBox="1"/>
          <p:nvPr/>
        </p:nvSpPr>
        <p:spPr>
          <a:xfrm>
            <a:off x="9523808" y="4701588"/>
            <a:ext cx="2702041" cy="369332"/>
          </a:xfrm>
          <a:prstGeom prst="rect">
            <a:avLst/>
          </a:prstGeom>
          <a:noFill/>
        </p:spPr>
        <p:txBody>
          <a:bodyPr wrap="square" rtlCol="0">
            <a:spAutoFit/>
          </a:bodyPr>
          <a:lstStyle/>
          <a:p>
            <a:pPr algn="ctr"/>
            <a:r>
              <a:rPr lang="en-US"/>
              <a:t>Addition of gear system</a:t>
            </a:r>
          </a:p>
        </p:txBody>
      </p:sp>
      <p:cxnSp>
        <p:nvCxnSpPr>
          <p:cNvPr id="18" name="Straight Arrow Connector 17">
            <a:extLst>
              <a:ext uri="{FF2B5EF4-FFF2-40B4-BE49-F238E27FC236}">
                <a16:creationId xmlns:a16="http://schemas.microsoft.com/office/drawing/2014/main" id="{B3D6D96A-AA54-8A83-D38E-9619E7BF5CD3}"/>
              </a:ext>
            </a:extLst>
          </p:cNvPr>
          <p:cNvCxnSpPr>
            <a:cxnSpLocks/>
          </p:cNvCxnSpPr>
          <p:nvPr/>
        </p:nvCxnSpPr>
        <p:spPr>
          <a:xfrm flipV="1">
            <a:off x="10439612" y="3757142"/>
            <a:ext cx="182242" cy="9846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7283C60-7E2F-CD76-98AB-D7A5FE4F643D}"/>
              </a:ext>
            </a:extLst>
          </p:cNvPr>
          <p:cNvCxnSpPr>
            <a:cxnSpLocks/>
          </p:cNvCxnSpPr>
          <p:nvPr/>
        </p:nvCxnSpPr>
        <p:spPr>
          <a:xfrm flipH="1" flipV="1">
            <a:off x="11310417" y="3402807"/>
            <a:ext cx="305992" cy="12306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6F9BBD10-E43D-D1DF-934C-9B953AE4776B}"/>
              </a:ext>
            </a:extLst>
          </p:cNvPr>
          <p:cNvSpPr>
            <a:spLocks noGrp="1"/>
          </p:cNvSpPr>
          <p:nvPr>
            <p:ph type="ftr" sz="quarter" idx="11"/>
          </p:nvPr>
        </p:nvSpPr>
        <p:spPr/>
        <p:txBody>
          <a:bodyPr/>
          <a:lstStyle/>
          <a:p>
            <a:r>
              <a:rPr lang="en-US">
                <a:solidFill>
                  <a:schemeClr val="bg1"/>
                </a:solidFill>
              </a:rPr>
              <a:t>Mica Nellis</a:t>
            </a:r>
          </a:p>
        </p:txBody>
      </p:sp>
    </p:spTree>
    <p:extLst>
      <p:ext uri="{BB962C8B-B14F-4D97-AF65-F5344CB8AC3E}">
        <p14:creationId xmlns:p14="http://schemas.microsoft.com/office/powerpoint/2010/main" val="2157804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Mathematical Modeling – Joint 3 – Russel </a:t>
            </a:r>
            <a:r>
              <a:rPr lang="en-US" sz="4000" err="1">
                <a:latin typeface="Haettenschweiler" panose="020B0706040902060204" pitchFamily="34" charset="0"/>
              </a:rPr>
              <a:t>Stringham</a:t>
            </a:r>
            <a:endParaRPr lang="en-US" sz="4000">
              <a:latin typeface="Haettenschweiler" panose="020B0706040902060204" pitchFamily="34" charset="0"/>
            </a:endParaRP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sp>
        <p:nvSpPr>
          <p:cNvPr id="3" name="Footer Placeholder 2">
            <a:extLst>
              <a:ext uri="{FF2B5EF4-FFF2-40B4-BE49-F238E27FC236}">
                <a16:creationId xmlns:a16="http://schemas.microsoft.com/office/drawing/2014/main" id="{FF4DA6A3-D59A-F74E-7767-EAB36C461DCA}"/>
              </a:ext>
            </a:extLst>
          </p:cNvPr>
          <p:cNvSpPr>
            <a:spLocks noGrp="1"/>
          </p:cNvSpPr>
          <p:nvPr>
            <p:ph type="ftr" sz="quarter" idx="11"/>
          </p:nvPr>
        </p:nvSpPr>
        <p:spPr/>
        <p:txBody>
          <a:bodyPr/>
          <a:lstStyle/>
          <a:p>
            <a:r>
              <a:rPr lang="en-US">
                <a:solidFill>
                  <a:schemeClr val="bg1"/>
                </a:solidFill>
              </a:rPr>
              <a:t>Russel Stringham</a:t>
            </a:r>
          </a:p>
        </p:txBody>
      </p:sp>
      <p:sp>
        <p:nvSpPr>
          <p:cNvPr id="8" name="TextBox 7">
            <a:extLst>
              <a:ext uri="{FF2B5EF4-FFF2-40B4-BE49-F238E27FC236}">
                <a16:creationId xmlns:a16="http://schemas.microsoft.com/office/drawing/2014/main" id="{2BD8910F-59B4-C1DD-EA05-9C959C8E3797}"/>
              </a:ext>
            </a:extLst>
          </p:cNvPr>
          <p:cNvSpPr txBox="1"/>
          <p:nvPr/>
        </p:nvSpPr>
        <p:spPr>
          <a:xfrm>
            <a:off x="519839" y="1230287"/>
            <a:ext cx="668860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Initial Testing with FEA Provided confidence with manufacturing J3's spindle  and bearing cup out of PLA. </a:t>
            </a:r>
          </a:p>
          <a:p>
            <a:endParaRPr lang="en-US"/>
          </a:p>
          <a:p>
            <a:r>
              <a:rPr lang="en-US"/>
              <a:t>The FEA also showed the key shaft being steel gave better results for the movement beyond J3. </a:t>
            </a:r>
          </a:p>
        </p:txBody>
      </p:sp>
      <p:pic>
        <p:nvPicPr>
          <p:cNvPr id="9" name="Picture 8">
            <a:extLst>
              <a:ext uri="{FF2B5EF4-FFF2-40B4-BE49-F238E27FC236}">
                <a16:creationId xmlns:a16="http://schemas.microsoft.com/office/drawing/2014/main" id="{6BB8D138-8919-8C43-7F1D-ED14682CE25C}"/>
              </a:ext>
            </a:extLst>
          </p:cNvPr>
          <p:cNvPicPr>
            <a:picLocks noChangeAspect="1"/>
          </p:cNvPicPr>
          <p:nvPr/>
        </p:nvPicPr>
        <p:blipFill>
          <a:blip r:embed="rId4"/>
          <a:stretch>
            <a:fillRect/>
          </a:stretch>
        </p:blipFill>
        <p:spPr>
          <a:xfrm>
            <a:off x="520172" y="2797175"/>
            <a:ext cx="4007909" cy="2417234"/>
          </a:xfrm>
          <a:prstGeom prst="rect">
            <a:avLst/>
          </a:prstGeom>
        </p:spPr>
      </p:pic>
      <p:sp>
        <p:nvSpPr>
          <p:cNvPr id="10" name="Arrow: Right 9">
            <a:extLst>
              <a:ext uri="{FF2B5EF4-FFF2-40B4-BE49-F238E27FC236}">
                <a16:creationId xmlns:a16="http://schemas.microsoft.com/office/drawing/2014/main" id="{389EFD78-F3D2-B740-ECF5-691AB4B83E0A}"/>
              </a:ext>
            </a:extLst>
          </p:cNvPr>
          <p:cNvSpPr/>
          <p:nvPr/>
        </p:nvSpPr>
        <p:spPr>
          <a:xfrm rot="-4080000">
            <a:off x="2412999" y="5111750"/>
            <a:ext cx="677333" cy="2116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665067BF-12DA-D902-82D0-1F2C4904A397}"/>
              </a:ext>
            </a:extLst>
          </p:cNvPr>
          <p:cNvSpPr/>
          <p:nvPr/>
        </p:nvSpPr>
        <p:spPr>
          <a:xfrm rot="12540000">
            <a:off x="3619498" y="4571999"/>
            <a:ext cx="677333" cy="2116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4DB97A6-CB91-5943-1E18-B3194A84CC81}"/>
              </a:ext>
            </a:extLst>
          </p:cNvPr>
          <p:cNvSpPr txBox="1"/>
          <p:nvPr/>
        </p:nvSpPr>
        <p:spPr>
          <a:xfrm>
            <a:off x="2095500" y="5513916"/>
            <a:ext cx="15134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Times New Roman"/>
                <a:cs typeface="Times New Roman"/>
              </a:rPr>
              <a:t>Spindle</a:t>
            </a:r>
          </a:p>
        </p:txBody>
      </p:sp>
      <p:sp>
        <p:nvSpPr>
          <p:cNvPr id="13" name="TextBox 12">
            <a:extLst>
              <a:ext uri="{FF2B5EF4-FFF2-40B4-BE49-F238E27FC236}">
                <a16:creationId xmlns:a16="http://schemas.microsoft.com/office/drawing/2014/main" id="{E37018E8-D94A-AEAB-FA13-36C29D78F19F}"/>
              </a:ext>
            </a:extLst>
          </p:cNvPr>
          <p:cNvSpPr txBox="1"/>
          <p:nvPr/>
        </p:nvSpPr>
        <p:spPr>
          <a:xfrm>
            <a:off x="4307416" y="4751915"/>
            <a:ext cx="15134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New Roman"/>
                <a:cs typeface="Times New Roman"/>
              </a:rPr>
              <a:t>Key Shaft</a:t>
            </a:r>
            <a:endParaRPr lang="en-US"/>
          </a:p>
        </p:txBody>
      </p:sp>
      <p:pic>
        <p:nvPicPr>
          <p:cNvPr id="14" name="Picture 13" descr="A red and blue circular object with a metal frame&#10;&#10;Description automatically generated">
            <a:extLst>
              <a:ext uri="{FF2B5EF4-FFF2-40B4-BE49-F238E27FC236}">
                <a16:creationId xmlns:a16="http://schemas.microsoft.com/office/drawing/2014/main" id="{4D2B2422-2271-2A76-9470-58A500EF98A2}"/>
              </a:ext>
            </a:extLst>
          </p:cNvPr>
          <p:cNvPicPr>
            <a:picLocks noChangeAspect="1"/>
          </p:cNvPicPr>
          <p:nvPr/>
        </p:nvPicPr>
        <p:blipFill>
          <a:blip r:embed="rId5"/>
          <a:stretch>
            <a:fillRect/>
          </a:stretch>
        </p:blipFill>
        <p:spPr>
          <a:xfrm>
            <a:off x="7205663" y="2707746"/>
            <a:ext cx="3125258" cy="2553759"/>
          </a:xfrm>
          <a:prstGeom prst="rect">
            <a:avLst/>
          </a:prstGeom>
        </p:spPr>
      </p:pic>
      <p:sp>
        <p:nvSpPr>
          <p:cNvPr id="15" name="Arrow: Right 14">
            <a:extLst>
              <a:ext uri="{FF2B5EF4-FFF2-40B4-BE49-F238E27FC236}">
                <a16:creationId xmlns:a16="http://schemas.microsoft.com/office/drawing/2014/main" id="{4A7BDE20-7C34-34A2-28F4-279AF1653A49}"/>
              </a:ext>
            </a:extLst>
          </p:cNvPr>
          <p:cNvSpPr/>
          <p:nvPr/>
        </p:nvSpPr>
        <p:spPr>
          <a:xfrm rot="9960000">
            <a:off x="9252083" y="4641733"/>
            <a:ext cx="1238249" cy="296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631C3A9-00BC-BE15-B3C5-97F9FE1B3BA0}"/>
              </a:ext>
            </a:extLst>
          </p:cNvPr>
          <p:cNvSpPr txBox="1"/>
          <p:nvPr/>
        </p:nvSpPr>
        <p:spPr>
          <a:xfrm>
            <a:off x="10477499" y="4423831"/>
            <a:ext cx="15134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New Roman"/>
                <a:cs typeface="Times New Roman"/>
              </a:rPr>
              <a:t>Key Shaft</a:t>
            </a:r>
            <a:endParaRPr lang="en-US"/>
          </a:p>
        </p:txBody>
      </p:sp>
      <p:sp>
        <p:nvSpPr>
          <p:cNvPr id="17" name="Arrow: Right 16">
            <a:extLst>
              <a:ext uri="{FF2B5EF4-FFF2-40B4-BE49-F238E27FC236}">
                <a16:creationId xmlns:a16="http://schemas.microsoft.com/office/drawing/2014/main" id="{92F0B7E2-7C4F-0855-650E-2164AFC51A3C}"/>
              </a:ext>
            </a:extLst>
          </p:cNvPr>
          <p:cNvSpPr/>
          <p:nvPr/>
        </p:nvSpPr>
        <p:spPr>
          <a:xfrm rot="9840000">
            <a:off x="9619041" y="3187584"/>
            <a:ext cx="836082" cy="22224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C5D20D3-9F02-F2BD-C00B-72C726140655}"/>
              </a:ext>
            </a:extLst>
          </p:cNvPr>
          <p:cNvSpPr txBox="1"/>
          <p:nvPr/>
        </p:nvSpPr>
        <p:spPr>
          <a:xfrm>
            <a:off x="10509249" y="2931582"/>
            <a:ext cx="15134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Times New Roman"/>
                <a:cs typeface="Times New Roman"/>
              </a:rPr>
              <a:t>Spindle</a:t>
            </a:r>
          </a:p>
        </p:txBody>
      </p:sp>
      <p:sp>
        <p:nvSpPr>
          <p:cNvPr id="19" name="Arrow: Right 18">
            <a:extLst>
              <a:ext uri="{FF2B5EF4-FFF2-40B4-BE49-F238E27FC236}">
                <a16:creationId xmlns:a16="http://schemas.microsoft.com/office/drawing/2014/main" id="{AAFE03DA-FB69-BE87-3773-A6ADF8389C02}"/>
              </a:ext>
            </a:extLst>
          </p:cNvPr>
          <p:cNvSpPr/>
          <p:nvPr/>
        </p:nvSpPr>
        <p:spPr>
          <a:xfrm rot="19080000">
            <a:off x="2074332" y="4878916"/>
            <a:ext cx="677333" cy="2116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596BE05-C2CD-4713-67B2-7A66EEEEEEBB}"/>
              </a:ext>
            </a:extLst>
          </p:cNvPr>
          <p:cNvSpPr txBox="1"/>
          <p:nvPr/>
        </p:nvSpPr>
        <p:spPr>
          <a:xfrm>
            <a:off x="1015999" y="5196415"/>
            <a:ext cx="15134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New Roman"/>
                <a:cs typeface="Times New Roman"/>
              </a:rPr>
              <a:t>Bearing Cup</a:t>
            </a:r>
          </a:p>
        </p:txBody>
      </p:sp>
      <p:sp>
        <p:nvSpPr>
          <p:cNvPr id="21" name="Arrow: Right 20">
            <a:extLst>
              <a:ext uri="{FF2B5EF4-FFF2-40B4-BE49-F238E27FC236}">
                <a16:creationId xmlns:a16="http://schemas.microsoft.com/office/drawing/2014/main" id="{3E5393DD-FC9C-2A29-DAE2-82E6D710FC73}"/>
              </a:ext>
            </a:extLst>
          </p:cNvPr>
          <p:cNvSpPr/>
          <p:nvPr/>
        </p:nvSpPr>
        <p:spPr>
          <a:xfrm rot="19080000">
            <a:off x="6984998" y="4804832"/>
            <a:ext cx="677333" cy="2116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9164EC9-9431-3DF7-5451-614ABE468656}"/>
              </a:ext>
            </a:extLst>
          </p:cNvPr>
          <p:cNvSpPr txBox="1"/>
          <p:nvPr/>
        </p:nvSpPr>
        <p:spPr>
          <a:xfrm>
            <a:off x="5916082" y="5079998"/>
            <a:ext cx="15134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New Roman"/>
                <a:cs typeface="Times New Roman"/>
              </a:rPr>
              <a:t>Bearing Cup</a:t>
            </a:r>
          </a:p>
        </p:txBody>
      </p:sp>
    </p:spTree>
    <p:extLst>
      <p:ext uri="{BB962C8B-B14F-4D97-AF65-F5344CB8AC3E}">
        <p14:creationId xmlns:p14="http://schemas.microsoft.com/office/powerpoint/2010/main" val="2905650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sp>
        <p:nvSpPr>
          <p:cNvPr id="3" name="TextBox 2">
            <a:extLst>
              <a:ext uri="{FF2B5EF4-FFF2-40B4-BE49-F238E27FC236}">
                <a16:creationId xmlns:a16="http://schemas.microsoft.com/office/drawing/2014/main" id="{DC161AA6-3505-41C0-B131-01EE1226BB12}"/>
              </a:ext>
            </a:extLst>
          </p:cNvPr>
          <p:cNvSpPr txBox="1"/>
          <p:nvPr/>
        </p:nvSpPr>
        <p:spPr>
          <a:xfrm>
            <a:off x="541512" y="1087416"/>
            <a:ext cx="617447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J4 Housing Weight</a:t>
            </a:r>
          </a:p>
          <a:p>
            <a:pPr marL="742950" lvl="1" indent="-285750">
              <a:buFont typeface="Arial" panose="020B0604020202020204" pitchFamily="34" charset="0"/>
              <a:buChar char="•"/>
            </a:pPr>
            <a:r>
              <a:rPr lang="en-US">
                <a:ea typeface="Calibri"/>
                <a:cs typeface="Calibri"/>
              </a:rPr>
              <a:t>671 Grams PLA Version</a:t>
            </a:r>
          </a:p>
          <a:p>
            <a:pPr marL="742950" lvl="1" indent="-285750">
              <a:buFont typeface="Arial" panose="020B0604020202020204" pitchFamily="34" charset="0"/>
              <a:buChar char="•"/>
            </a:pPr>
            <a:r>
              <a:rPr lang="en-US">
                <a:ea typeface="Calibri"/>
                <a:cs typeface="Calibri"/>
              </a:rPr>
              <a:t>1451 Grams Aluminum Version</a:t>
            </a:r>
          </a:p>
          <a:p>
            <a:pPr marL="742950" lvl="1" indent="-285750">
              <a:buFont typeface="Arial" panose="020B0604020202020204" pitchFamily="34" charset="0"/>
              <a:buChar char="•"/>
            </a:pPr>
            <a:r>
              <a:rPr lang="en-US">
                <a:ea typeface="Calibri"/>
                <a:cs typeface="Calibri"/>
              </a:rPr>
              <a:t>780 Gram Difference</a:t>
            </a:r>
          </a:p>
          <a:p>
            <a:pPr lvl="1"/>
            <a:r>
              <a:rPr lang="en-US">
                <a:ea typeface="Calibri"/>
                <a:cs typeface="Calibri"/>
              </a:rPr>
              <a:t>Deflection Skill Stays Minimal With a </a:t>
            </a:r>
          </a:p>
          <a:p>
            <a:pPr lvl="1"/>
            <a:r>
              <a:rPr lang="en-US">
                <a:ea typeface="Calibri"/>
                <a:cs typeface="Calibri"/>
              </a:rPr>
              <a:t>3D Printed Construction</a:t>
            </a:r>
          </a:p>
          <a:p>
            <a:endParaRPr lang="en-US">
              <a:ea typeface="Calibri"/>
              <a:cs typeface="Calibri"/>
            </a:endParaRPr>
          </a:p>
        </p:txBody>
      </p:sp>
      <p:pic>
        <p:nvPicPr>
          <p:cNvPr id="5" name="Picture 4" descr="A blue object with holes&#10;&#10;Description automatically generated">
            <a:extLst>
              <a:ext uri="{FF2B5EF4-FFF2-40B4-BE49-F238E27FC236}">
                <a16:creationId xmlns:a16="http://schemas.microsoft.com/office/drawing/2014/main" id="{C2116662-6397-2464-C399-A3B069CEC22E}"/>
              </a:ext>
            </a:extLst>
          </p:cNvPr>
          <p:cNvPicPr>
            <a:picLocks noChangeAspect="1"/>
          </p:cNvPicPr>
          <p:nvPr/>
        </p:nvPicPr>
        <p:blipFill>
          <a:blip r:embed="rId4"/>
          <a:stretch>
            <a:fillRect/>
          </a:stretch>
        </p:blipFill>
        <p:spPr>
          <a:xfrm>
            <a:off x="990600" y="2847156"/>
            <a:ext cx="5264728" cy="2570791"/>
          </a:xfrm>
          <a:prstGeom prst="rect">
            <a:avLst/>
          </a:prstGeom>
          <a:ln w="28575">
            <a:solidFill>
              <a:schemeClr val="tx1"/>
            </a:solidFill>
          </a:ln>
        </p:spPr>
      </p:pic>
      <p:sp>
        <p:nvSpPr>
          <p:cNvPr id="10" name="Title 1">
            <a:extLst>
              <a:ext uri="{FF2B5EF4-FFF2-40B4-BE49-F238E27FC236}">
                <a16:creationId xmlns:a16="http://schemas.microsoft.com/office/drawing/2014/main" id="{88C45621-4285-5F82-2B3A-480B8BD72B47}"/>
              </a:ext>
            </a:extLst>
          </p:cNvPr>
          <p:cNvSpPr txBox="1">
            <a:spLocks/>
          </p:cNvSpPr>
          <p:nvPr/>
        </p:nvSpPr>
        <p:spPr>
          <a:xfrm>
            <a:off x="359229" y="310697"/>
            <a:ext cx="10515600" cy="7452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Haettenschweiler" panose="020B0706040902060204" pitchFamily="34" charset="0"/>
              </a:rPr>
              <a:t>Mathematical Modeling – Joint 4 – Brandon Knutson</a:t>
            </a:r>
          </a:p>
        </p:txBody>
      </p:sp>
      <p:pic>
        <p:nvPicPr>
          <p:cNvPr id="12" name="Picture 11" descr="A red and blue machine with black wires&#10;&#10;Description automatically generated">
            <a:extLst>
              <a:ext uri="{FF2B5EF4-FFF2-40B4-BE49-F238E27FC236}">
                <a16:creationId xmlns:a16="http://schemas.microsoft.com/office/drawing/2014/main" id="{3FA1070C-590D-A840-ED39-9267C4B96D07}"/>
              </a:ext>
            </a:extLst>
          </p:cNvPr>
          <p:cNvPicPr>
            <a:picLocks noChangeAspect="1"/>
          </p:cNvPicPr>
          <p:nvPr/>
        </p:nvPicPr>
        <p:blipFill>
          <a:blip r:embed="rId5"/>
          <a:stretch>
            <a:fillRect/>
          </a:stretch>
        </p:blipFill>
        <p:spPr>
          <a:xfrm rot="5400000">
            <a:off x="8168986" y="1814945"/>
            <a:ext cx="4114800" cy="3086100"/>
          </a:xfrm>
          <a:prstGeom prst="rect">
            <a:avLst/>
          </a:prstGeom>
          <a:ln>
            <a:solidFill>
              <a:schemeClr val="tx1"/>
            </a:solidFill>
          </a:ln>
        </p:spPr>
      </p:pic>
      <p:sp>
        <p:nvSpPr>
          <p:cNvPr id="7" name="Footer Placeholder 2">
            <a:extLst>
              <a:ext uri="{FF2B5EF4-FFF2-40B4-BE49-F238E27FC236}">
                <a16:creationId xmlns:a16="http://schemas.microsoft.com/office/drawing/2014/main" id="{77803F0B-9F54-4374-93A1-32045D94A7D3}"/>
              </a:ext>
            </a:extLst>
          </p:cNvPr>
          <p:cNvSpPr>
            <a:spLocks noGrp="1"/>
          </p:cNvSpPr>
          <p:nvPr>
            <p:ph type="ftr" sz="quarter" idx="11"/>
          </p:nvPr>
        </p:nvSpPr>
        <p:spPr>
          <a:xfrm>
            <a:off x="4038600" y="6356350"/>
            <a:ext cx="4114800" cy="365125"/>
          </a:xfrm>
        </p:spPr>
        <p:txBody>
          <a:bodyPr/>
          <a:lstStyle/>
          <a:p>
            <a:r>
              <a:rPr lang="en-US">
                <a:solidFill>
                  <a:schemeClr val="bg1"/>
                </a:solidFill>
              </a:rPr>
              <a:t>Brandon Knutson</a:t>
            </a:r>
          </a:p>
        </p:txBody>
      </p:sp>
    </p:spTree>
    <p:extLst>
      <p:ext uri="{BB962C8B-B14F-4D97-AF65-F5344CB8AC3E}">
        <p14:creationId xmlns:p14="http://schemas.microsoft.com/office/powerpoint/2010/main" val="3894719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Mathematical Modeling – Joint 5 – Brandon Knutson</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sp>
        <p:nvSpPr>
          <p:cNvPr id="3" name="Footer Placeholder 2">
            <a:extLst>
              <a:ext uri="{FF2B5EF4-FFF2-40B4-BE49-F238E27FC236}">
                <a16:creationId xmlns:a16="http://schemas.microsoft.com/office/drawing/2014/main" id="{E2AE2299-818B-D472-67DF-B4A18AB37385}"/>
              </a:ext>
            </a:extLst>
          </p:cNvPr>
          <p:cNvSpPr>
            <a:spLocks noGrp="1"/>
          </p:cNvSpPr>
          <p:nvPr>
            <p:ph type="ftr" sz="quarter" idx="11"/>
          </p:nvPr>
        </p:nvSpPr>
        <p:spPr/>
        <p:txBody>
          <a:bodyPr/>
          <a:lstStyle/>
          <a:p>
            <a:r>
              <a:rPr lang="en-US">
                <a:solidFill>
                  <a:schemeClr val="bg1"/>
                </a:solidFill>
              </a:rPr>
              <a:t>Brandon Knutson</a:t>
            </a:r>
          </a:p>
        </p:txBody>
      </p:sp>
      <p:pic>
        <p:nvPicPr>
          <p:cNvPr id="10" name="Picture 9">
            <a:extLst>
              <a:ext uri="{FF2B5EF4-FFF2-40B4-BE49-F238E27FC236}">
                <a16:creationId xmlns:a16="http://schemas.microsoft.com/office/drawing/2014/main" id="{27E4D5D2-8C07-4754-647D-A9DCD1B4A17E}"/>
              </a:ext>
            </a:extLst>
          </p:cNvPr>
          <p:cNvPicPr>
            <a:picLocks noChangeAspect="1"/>
          </p:cNvPicPr>
          <p:nvPr/>
        </p:nvPicPr>
        <p:blipFill rotWithShape="1">
          <a:blip r:embed="rId4"/>
          <a:srcRect l="-15" t="34618" r="-126" b="23193"/>
          <a:stretch/>
        </p:blipFill>
        <p:spPr>
          <a:xfrm>
            <a:off x="359179" y="3089564"/>
            <a:ext cx="6881577" cy="2172956"/>
          </a:xfrm>
          <a:prstGeom prst="rect">
            <a:avLst/>
          </a:prstGeom>
          <a:ln>
            <a:solidFill>
              <a:schemeClr val="tx1"/>
            </a:solidFill>
          </a:ln>
        </p:spPr>
      </p:pic>
      <p:sp>
        <p:nvSpPr>
          <p:cNvPr id="12" name="TextBox 11">
            <a:extLst>
              <a:ext uri="{FF2B5EF4-FFF2-40B4-BE49-F238E27FC236}">
                <a16:creationId xmlns:a16="http://schemas.microsoft.com/office/drawing/2014/main" id="{30C2D814-F403-B0A8-278D-74B9E5C3FDA0}"/>
              </a:ext>
            </a:extLst>
          </p:cNvPr>
          <p:cNvSpPr txBox="1"/>
          <p:nvPr/>
        </p:nvSpPr>
        <p:spPr>
          <a:xfrm>
            <a:off x="519839" y="1230287"/>
            <a:ext cx="668860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Initial Testing with FEA Provided confidence when it came to J6's Aluminum Arm</a:t>
            </a:r>
          </a:p>
          <a:p>
            <a:endParaRPr lang="en-US"/>
          </a:p>
          <a:p>
            <a:r>
              <a:rPr lang="en-US"/>
              <a:t>However, The same FEA didn’t show promising results when it came to the Plastic J6 spindle housing.</a:t>
            </a:r>
          </a:p>
        </p:txBody>
      </p:sp>
      <p:pic>
        <p:nvPicPr>
          <p:cNvPr id="13" name="Picture 12" descr="A red and blue machine with black wires&#10;&#10;Description automatically generated">
            <a:extLst>
              <a:ext uri="{FF2B5EF4-FFF2-40B4-BE49-F238E27FC236}">
                <a16:creationId xmlns:a16="http://schemas.microsoft.com/office/drawing/2014/main" id="{CC137BA0-B5B5-0E6C-2AE2-FCCA20118C97}"/>
              </a:ext>
            </a:extLst>
          </p:cNvPr>
          <p:cNvPicPr>
            <a:picLocks noChangeAspect="1"/>
          </p:cNvPicPr>
          <p:nvPr/>
        </p:nvPicPr>
        <p:blipFill>
          <a:blip r:embed="rId5"/>
          <a:stretch>
            <a:fillRect/>
          </a:stretch>
        </p:blipFill>
        <p:spPr>
          <a:xfrm rot="5400000">
            <a:off x="8238259" y="1662545"/>
            <a:ext cx="4114800" cy="3086100"/>
          </a:xfrm>
          <a:prstGeom prst="rect">
            <a:avLst/>
          </a:prstGeom>
          <a:ln>
            <a:solidFill>
              <a:schemeClr val="tx1"/>
            </a:solidFill>
          </a:ln>
        </p:spPr>
      </p:pic>
    </p:spTree>
    <p:extLst>
      <p:ext uri="{BB962C8B-B14F-4D97-AF65-F5344CB8AC3E}">
        <p14:creationId xmlns:p14="http://schemas.microsoft.com/office/powerpoint/2010/main" val="2493857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Mathematical Modeling – Torque Calculations – Daniel Cooke</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sp>
        <p:nvSpPr>
          <p:cNvPr id="5" name="TextBox 4">
            <a:extLst>
              <a:ext uri="{FF2B5EF4-FFF2-40B4-BE49-F238E27FC236}">
                <a16:creationId xmlns:a16="http://schemas.microsoft.com/office/drawing/2014/main" id="{0C678EDF-AA13-2D4F-82EE-33D5DEAF674F}"/>
              </a:ext>
            </a:extLst>
          </p:cNvPr>
          <p:cNvSpPr txBox="1"/>
          <p:nvPr/>
        </p:nvSpPr>
        <p:spPr>
          <a:xfrm>
            <a:off x="359229" y="913675"/>
            <a:ext cx="4507411" cy="5724644"/>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Governing Equations and Variables</a:t>
            </a:r>
          </a:p>
          <a:p>
            <a:r>
              <a:rPr lang="en-US" sz="1400" err="1">
                <a:latin typeface="Times New Roman" panose="02020603050405020304" pitchFamily="18" charset="0"/>
                <a:cs typeface="Times New Roman" panose="02020603050405020304" pitchFamily="18" charset="0"/>
              </a:rPr>
              <a:t>Eqn</a:t>
            </a:r>
            <a:r>
              <a:rPr lang="en-US" sz="1400">
                <a:latin typeface="Times New Roman" panose="02020603050405020304" pitchFamily="18" charset="0"/>
                <a:cs typeface="Times New Roman" panose="02020603050405020304" pitchFamily="18" charset="0"/>
              </a:rPr>
              <a:t> (1): RT =  m*L*g</a:t>
            </a:r>
          </a:p>
          <a:p>
            <a:endParaRPr lang="en-US" sz="1400">
              <a:latin typeface="Times New Roman" panose="02020603050405020304" pitchFamily="18" charset="0"/>
              <a:cs typeface="Times New Roman" panose="02020603050405020304" pitchFamily="18" charset="0"/>
            </a:endParaRPr>
          </a:p>
          <a:p>
            <a:r>
              <a:rPr lang="en-US" sz="1400" err="1">
                <a:latin typeface="Times New Roman" panose="02020603050405020304" pitchFamily="18" charset="0"/>
                <a:cs typeface="Times New Roman" panose="02020603050405020304" pitchFamily="18" charset="0"/>
              </a:rPr>
              <a:t>Eqn</a:t>
            </a:r>
            <a:r>
              <a:rPr lang="en-US" sz="1400">
                <a:latin typeface="Times New Roman" panose="02020603050405020304" pitchFamily="18" charset="0"/>
                <a:cs typeface="Times New Roman" panose="02020603050405020304" pitchFamily="18" charset="0"/>
              </a:rPr>
              <a:t> (2): TMAX= T*GBR*SSR</a:t>
            </a:r>
          </a:p>
          <a:p>
            <a:endParaRPr lang="en-US">
              <a:latin typeface="Times New Roman" panose="02020603050405020304" pitchFamily="18" charset="0"/>
              <a:cs typeface="Times New Roman" panose="02020603050405020304" pitchFamily="18" charset="0"/>
            </a:endParaRPr>
          </a:p>
          <a:p>
            <a:r>
              <a:rPr lang="en-US" sz="1200">
                <a:latin typeface="Times New Roman" panose="02020603050405020304" pitchFamily="18" charset="0"/>
                <a:cs typeface="Times New Roman" panose="02020603050405020304" pitchFamily="18" charset="0"/>
              </a:rPr>
              <a:t>Required Torque (RT): Amount of torque required to achieve sufficient joint movement (N-m)</a:t>
            </a:r>
          </a:p>
          <a:p>
            <a:endParaRPr lang="en-US" sz="1200">
              <a:latin typeface="Times New Roman" panose="02020603050405020304" pitchFamily="18" charset="0"/>
              <a:cs typeface="Times New Roman" panose="02020603050405020304" pitchFamily="18" charset="0"/>
            </a:endParaRPr>
          </a:p>
          <a:p>
            <a:r>
              <a:rPr lang="en-US" sz="1200">
                <a:latin typeface="Times New Roman" panose="02020603050405020304" pitchFamily="18" charset="0"/>
                <a:cs typeface="Times New Roman" panose="02020603050405020304" pitchFamily="18" charset="0"/>
              </a:rPr>
              <a:t>Torque Output (TMAX): Peak motor torque output (N-m)</a:t>
            </a:r>
          </a:p>
          <a:p>
            <a:endParaRPr lang="en-US" sz="1200">
              <a:latin typeface="Times New Roman" panose="02020603050405020304" pitchFamily="18" charset="0"/>
              <a:cs typeface="Times New Roman" panose="02020603050405020304" pitchFamily="18" charset="0"/>
            </a:endParaRPr>
          </a:p>
          <a:p>
            <a:r>
              <a:rPr lang="en-US" sz="1200">
                <a:latin typeface="Times New Roman" panose="02020603050405020304" pitchFamily="18" charset="0"/>
                <a:cs typeface="Times New Roman" panose="02020603050405020304" pitchFamily="18" charset="0"/>
              </a:rPr>
              <a:t>Expected Torque Output (T): Expected torque from each motor (N-m)</a:t>
            </a:r>
          </a:p>
          <a:p>
            <a:endParaRPr lang="en-US" sz="1200">
              <a:latin typeface="Times New Roman" panose="02020603050405020304" pitchFamily="18" charset="0"/>
              <a:cs typeface="Times New Roman" panose="02020603050405020304" pitchFamily="18" charset="0"/>
            </a:endParaRPr>
          </a:p>
          <a:p>
            <a:r>
              <a:rPr lang="en-US" sz="1200">
                <a:latin typeface="Times New Roman" panose="02020603050405020304" pitchFamily="18" charset="0"/>
                <a:cs typeface="Times New Roman" panose="02020603050405020304" pitchFamily="18" charset="0"/>
              </a:rPr>
              <a:t>Gear Box Ratio (GBR): Gear reduction within the planetary gearbox attached to each motor</a:t>
            </a:r>
          </a:p>
          <a:p>
            <a:endParaRPr lang="en-US" sz="1200">
              <a:latin typeface="Times New Roman" panose="02020603050405020304" pitchFamily="18" charset="0"/>
              <a:cs typeface="Times New Roman" panose="02020603050405020304" pitchFamily="18" charset="0"/>
            </a:endParaRPr>
          </a:p>
          <a:p>
            <a:r>
              <a:rPr lang="en-US" sz="1200">
                <a:latin typeface="Times New Roman" panose="02020603050405020304" pitchFamily="18" charset="0"/>
                <a:cs typeface="Times New Roman" panose="02020603050405020304" pitchFamily="18" charset="0"/>
              </a:rPr>
              <a:t>Second Stage Reduction (SSR): Additional reduction due to pulleys</a:t>
            </a:r>
          </a:p>
          <a:p>
            <a:endParaRPr lang="en-US" sz="1200">
              <a:latin typeface="Times New Roman" panose="02020603050405020304" pitchFamily="18" charset="0"/>
              <a:cs typeface="Times New Roman" panose="02020603050405020304" pitchFamily="18" charset="0"/>
            </a:endParaRPr>
          </a:p>
          <a:p>
            <a:r>
              <a:rPr lang="en-US" sz="1200">
                <a:latin typeface="Times New Roman" panose="02020603050405020304" pitchFamily="18" charset="0"/>
                <a:cs typeface="Times New Roman" panose="02020603050405020304" pitchFamily="18" charset="0"/>
              </a:rPr>
              <a:t>Mass (m): mass of the joints that each motor is required to move (kg)</a:t>
            </a:r>
          </a:p>
          <a:p>
            <a:endParaRPr lang="en-US" sz="1200">
              <a:latin typeface="Times New Roman" panose="02020603050405020304" pitchFamily="18" charset="0"/>
              <a:cs typeface="Times New Roman" panose="02020603050405020304" pitchFamily="18" charset="0"/>
            </a:endParaRPr>
          </a:p>
          <a:p>
            <a:r>
              <a:rPr lang="en-US" sz="1200">
                <a:latin typeface="Times New Roman" panose="02020603050405020304" pitchFamily="18" charset="0"/>
                <a:cs typeface="Times New Roman" panose="02020603050405020304" pitchFamily="18" charset="0"/>
              </a:rPr>
              <a:t>Length (L): Length from the motor shaft to the center of gravity of the joint being moved (m)</a:t>
            </a:r>
          </a:p>
          <a:p>
            <a:endParaRPr lang="en-US" sz="1200">
              <a:latin typeface="Times New Roman" panose="02020603050405020304" pitchFamily="18" charset="0"/>
              <a:cs typeface="Times New Roman" panose="02020603050405020304" pitchFamily="18" charset="0"/>
            </a:endParaRPr>
          </a:p>
          <a:p>
            <a:r>
              <a:rPr lang="en-US" sz="1200">
                <a:latin typeface="Times New Roman" panose="02020603050405020304" pitchFamily="18" charset="0"/>
                <a:cs typeface="Times New Roman" panose="02020603050405020304" pitchFamily="18" charset="0"/>
              </a:rPr>
              <a:t>Gravity (g): 9.81 m/s^2</a:t>
            </a:r>
          </a:p>
          <a:p>
            <a:endParaRPr lang="en-US" sz="1200">
              <a:latin typeface="Times New Roman" panose="02020603050405020304" pitchFamily="18" charset="0"/>
              <a:cs typeface="Times New Roman" panose="02020603050405020304" pitchFamily="18" charset="0"/>
            </a:endParaRPr>
          </a:p>
          <a:p>
            <a:r>
              <a:rPr lang="en-US" sz="1200">
                <a:latin typeface="Times New Roman" panose="02020603050405020304" pitchFamily="18" charset="0"/>
                <a:cs typeface="Times New Roman" panose="02020603050405020304" pitchFamily="18" charset="0"/>
              </a:rPr>
              <a:t>Standard Gearbox Efficiency: 85%</a:t>
            </a:r>
          </a:p>
          <a:p>
            <a:endParaRPr lang="en-US" sz="1200"/>
          </a:p>
          <a:p>
            <a:endParaRPr lang="en-US" sz="1200"/>
          </a:p>
          <a:p>
            <a:endParaRPr lang="en-US" sz="1200"/>
          </a:p>
          <a:p>
            <a:endParaRPr lang="en-US" sz="1200"/>
          </a:p>
        </p:txBody>
      </p:sp>
      <p:sp>
        <p:nvSpPr>
          <p:cNvPr id="3" name="TextBox 2">
            <a:extLst>
              <a:ext uri="{FF2B5EF4-FFF2-40B4-BE49-F238E27FC236}">
                <a16:creationId xmlns:a16="http://schemas.microsoft.com/office/drawing/2014/main" id="{0E395FE6-A3EE-EE28-700A-E67E822FCE8C}"/>
              </a:ext>
            </a:extLst>
          </p:cNvPr>
          <p:cNvSpPr txBox="1"/>
          <p:nvPr/>
        </p:nvSpPr>
        <p:spPr>
          <a:xfrm>
            <a:off x="5069840" y="1055915"/>
            <a:ext cx="2631440" cy="4616648"/>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Joint 1</a:t>
            </a:r>
          </a:p>
          <a:p>
            <a:r>
              <a:rPr lang="en-US" sz="1400">
                <a:latin typeface="Times New Roman" panose="02020603050405020304" pitchFamily="18" charset="0"/>
                <a:cs typeface="Times New Roman" panose="02020603050405020304" pitchFamily="18" charset="0"/>
              </a:rPr>
              <a:t>RT = 25kg*0.5m*2rad/s^2</a:t>
            </a:r>
          </a:p>
          <a:p>
            <a:r>
              <a:rPr lang="en-US" sz="1400">
                <a:latin typeface="Times New Roman" panose="02020603050405020304" pitchFamily="18" charset="0"/>
                <a:cs typeface="Times New Roman" panose="02020603050405020304" pitchFamily="18" charset="0"/>
              </a:rPr>
              <a:t>RT =</a:t>
            </a:r>
            <a:r>
              <a:rPr lang="en-US" sz="1400">
                <a:highlight>
                  <a:srgbClr val="FFFF00"/>
                </a:highlight>
                <a:latin typeface="Times New Roman" panose="02020603050405020304" pitchFamily="18" charset="0"/>
                <a:cs typeface="Times New Roman" panose="02020603050405020304" pitchFamily="18" charset="0"/>
              </a:rPr>
              <a:t>25 N-m</a:t>
            </a:r>
          </a:p>
          <a:p>
            <a:endParaRPr lang="en-US" sz="1400">
              <a:latin typeface="Times New Roman" panose="02020603050405020304" pitchFamily="18" charset="0"/>
              <a:cs typeface="Times New Roman" panose="02020603050405020304" pitchFamily="18" charset="0"/>
            </a:endParaRPr>
          </a:p>
          <a:p>
            <a:r>
              <a:rPr lang="en-US" sz="1400">
                <a:latin typeface="Times New Roman" panose="02020603050405020304" pitchFamily="18" charset="0"/>
                <a:cs typeface="Times New Roman" panose="02020603050405020304" pitchFamily="18" charset="0"/>
              </a:rPr>
              <a:t>TMAX = 1.2N-m*10*7.6*.85</a:t>
            </a:r>
          </a:p>
          <a:p>
            <a:r>
              <a:rPr lang="en-US" sz="1400">
                <a:latin typeface="Times New Roman" panose="02020603050405020304" pitchFamily="18" charset="0"/>
                <a:cs typeface="Times New Roman" panose="02020603050405020304" pitchFamily="18" charset="0"/>
              </a:rPr>
              <a:t>TMAX = </a:t>
            </a:r>
            <a:r>
              <a:rPr lang="en-US" sz="1400">
                <a:highlight>
                  <a:srgbClr val="00FF00"/>
                </a:highlight>
                <a:latin typeface="Times New Roman" panose="02020603050405020304" pitchFamily="18" charset="0"/>
                <a:cs typeface="Times New Roman" panose="02020603050405020304" pitchFamily="18" charset="0"/>
              </a:rPr>
              <a:t>77.52 N-m</a:t>
            </a:r>
          </a:p>
          <a:p>
            <a:endParaRPr lang="en-US" sz="1600">
              <a:highlight>
                <a:srgbClr val="00FF00"/>
              </a:highlight>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Joint 2</a:t>
            </a:r>
          </a:p>
          <a:p>
            <a:r>
              <a:rPr lang="en-US" sz="1400">
                <a:latin typeface="Times New Roman" panose="02020603050405020304" pitchFamily="18" charset="0"/>
                <a:cs typeface="Times New Roman" panose="02020603050405020304" pitchFamily="18" charset="0"/>
              </a:rPr>
              <a:t>RT = 22kg*.5m*9.81m/s^2</a:t>
            </a:r>
          </a:p>
          <a:p>
            <a:r>
              <a:rPr lang="en-US" sz="1400">
                <a:latin typeface="Times New Roman" panose="02020603050405020304" pitchFamily="18" charset="0"/>
                <a:cs typeface="Times New Roman" panose="02020603050405020304" pitchFamily="18" charset="0"/>
              </a:rPr>
              <a:t>RT = </a:t>
            </a:r>
            <a:r>
              <a:rPr lang="en-US" sz="1400">
                <a:highlight>
                  <a:srgbClr val="FFFF00"/>
                </a:highlight>
                <a:latin typeface="Times New Roman" panose="02020603050405020304" pitchFamily="18" charset="0"/>
                <a:cs typeface="Times New Roman" panose="02020603050405020304" pitchFamily="18" charset="0"/>
              </a:rPr>
              <a:t>107.9 N-m</a:t>
            </a:r>
          </a:p>
          <a:p>
            <a:endParaRPr lang="en-US" sz="1400">
              <a:latin typeface="Times New Roman" panose="02020603050405020304" pitchFamily="18" charset="0"/>
              <a:cs typeface="Times New Roman" panose="02020603050405020304" pitchFamily="18" charset="0"/>
            </a:endParaRPr>
          </a:p>
          <a:p>
            <a:r>
              <a:rPr lang="en-US" sz="1400">
                <a:latin typeface="Times New Roman" panose="02020603050405020304" pitchFamily="18" charset="0"/>
                <a:cs typeface="Times New Roman" panose="02020603050405020304" pitchFamily="18" charset="0"/>
              </a:rPr>
              <a:t>TMAX = 1.2N-m*50*2.7*.85</a:t>
            </a:r>
          </a:p>
          <a:p>
            <a:r>
              <a:rPr lang="en-US" sz="1400">
                <a:latin typeface="Times New Roman" panose="02020603050405020304" pitchFamily="18" charset="0"/>
                <a:cs typeface="Times New Roman" panose="02020603050405020304" pitchFamily="18" charset="0"/>
              </a:rPr>
              <a:t>TMAX = </a:t>
            </a:r>
            <a:r>
              <a:rPr lang="en-US" sz="1400">
                <a:highlight>
                  <a:srgbClr val="00FF00"/>
                </a:highlight>
                <a:latin typeface="Times New Roman" panose="02020603050405020304" pitchFamily="18" charset="0"/>
                <a:cs typeface="Times New Roman" panose="02020603050405020304" pitchFamily="18" charset="0"/>
              </a:rPr>
              <a:t>137.7 N-m</a:t>
            </a:r>
          </a:p>
          <a:p>
            <a:endParaRPr lang="en-US" sz="1400">
              <a:highlight>
                <a:srgbClr val="00FF00"/>
              </a:highlight>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Joint 3</a:t>
            </a:r>
          </a:p>
          <a:p>
            <a:r>
              <a:rPr lang="en-US" sz="1400">
                <a:latin typeface="Times New Roman" panose="02020603050405020304" pitchFamily="18" charset="0"/>
                <a:cs typeface="Times New Roman" panose="02020603050405020304" pitchFamily="18" charset="0"/>
              </a:rPr>
              <a:t>RT = 14kg*.45m*9.81m/s^2</a:t>
            </a:r>
          </a:p>
          <a:p>
            <a:r>
              <a:rPr lang="en-US" sz="1400">
                <a:latin typeface="Times New Roman" panose="02020603050405020304" pitchFamily="18" charset="0"/>
                <a:cs typeface="Times New Roman" panose="02020603050405020304" pitchFamily="18" charset="0"/>
              </a:rPr>
              <a:t>RT = </a:t>
            </a:r>
            <a:r>
              <a:rPr lang="en-US" sz="1400">
                <a:highlight>
                  <a:srgbClr val="FFFF00"/>
                </a:highlight>
                <a:latin typeface="Times New Roman" panose="02020603050405020304" pitchFamily="18" charset="0"/>
                <a:cs typeface="Times New Roman" panose="02020603050405020304" pitchFamily="18" charset="0"/>
              </a:rPr>
              <a:t>61.8 N-m</a:t>
            </a:r>
          </a:p>
          <a:p>
            <a:endParaRPr lang="en-US" sz="1400">
              <a:latin typeface="Times New Roman" panose="02020603050405020304" pitchFamily="18" charset="0"/>
              <a:cs typeface="Times New Roman" panose="02020603050405020304" pitchFamily="18" charset="0"/>
            </a:endParaRPr>
          </a:p>
          <a:p>
            <a:r>
              <a:rPr lang="en-US" sz="1400">
                <a:latin typeface="Times New Roman" panose="02020603050405020304" pitchFamily="18" charset="0"/>
                <a:cs typeface="Times New Roman" panose="02020603050405020304" pitchFamily="18" charset="0"/>
              </a:rPr>
              <a:t>TMAX = 1.2N-m*50*2*.85</a:t>
            </a:r>
          </a:p>
          <a:p>
            <a:r>
              <a:rPr lang="en-US" sz="1400">
                <a:latin typeface="Times New Roman" panose="02020603050405020304" pitchFamily="18" charset="0"/>
                <a:cs typeface="Times New Roman" panose="02020603050405020304" pitchFamily="18" charset="0"/>
              </a:rPr>
              <a:t>TMAX= </a:t>
            </a:r>
            <a:r>
              <a:rPr lang="en-US" sz="1400">
                <a:highlight>
                  <a:srgbClr val="00FF00"/>
                </a:highlight>
                <a:latin typeface="Times New Roman" panose="02020603050405020304" pitchFamily="18" charset="0"/>
                <a:cs typeface="Times New Roman" panose="02020603050405020304" pitchFamily="18" charset="0"/>
              </a:rPr>
              <a:t>102 N-m</a:t>
            </a:r>
          </a:p>
        </p:txBody>
      </p:sp>
      <p:sp>
        <p:nvSpPr>
          <p:cNvPr id="7" name="TextBox 6">
            <a:extLst>
              <a:ext uri="{FF2B5EF4-FFF2-40B4-BE49-F238E27FC236}">
                <a16:creationId xmlns:a16="http://schemas.microsoft.com/office/drawing/2014/main" id="{A1DEA387-9B7F-B6E3-E29C-9E95B337DEBD}"/>
              </a:ext>
            </a:extLst>
          </p:cNvPr>
          <p:cNvSpPr txBox="1"/>
          <p:nvPr/>
        </p:nvSpPr>
        <p:spPr>
          <a:xfrm>
            <a:off x="7701280" y="1055915"/>
            <a:ext cx="2895600" cy="4370427"/>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Joint 4</a:t>
            </a:r>
          </a:p>
          <a:p>
            <a:r>
              <a:rPr lang="en-US" sz="1400">
                <a:latin typeface="Times New Roman" panose="02020603050405020304" pitchFamily="18" charset="0"/>
                <a:cs typeface="Times New Roman" panose="02020603050405020304" pitchFamily="18" charset="0"/>
              </a:rPr>
              <a:t>RT = 2kg*.01m*9.81m/s^2</a:t>
            </a:r>
          </a:p>
          <a:p>
            <a:r>
              <a:rPr lang="en-US" sz="1400">
                <a:latin typeface="Times New Roman" panose="02020603050405020304" pitchFamily="18" charset="0"/>
                <a:cs typeface="Times New Roman" panose="02020603050405020304" pitchFamily="18" charset="0"/>
              </a:rPr>
              <a:t>RT =</a:t>
            </a:r>
            <a:r>
              <a:rPr lang="en-US" sz="1400">
                <a:highlight>
                  <a:srgbClr val="FFFF00"/>
                </a:highlight>
                <a:latin typeface="Times New Roman" panose="02020603050405020304" pitchFamily="18" charset="0"/>
                <a:cs typeface="Times New Roman" panose="02020603050405020304" pitchFamily="18" charset="0"/>
              </a:rPr>
              <a:t> .196 N-m</a:t>
            </a:r>
          </a:p>
          <a:p>
            <a:endParaRPr lang="en-US" sz="1400">
              <a:latin typeface="Times New Roman" panose="02020603050405020304" pitchFamily="18" charset="0"/>
              <a:cs typeface="Times New Roman" panose="02020603050405020304" pitchFamily="18" charset="0"/>
            </a:endParaRPr>
          </a:p>
          <a:p>
            <a:r>
              <a:rPr lang="en-US" sz="1400">
                <a:latin typeface="Times New Roman" panose="02020603050405020304" pitchFamily="18" charset="0"/>
                <a:cs typeface="Times New Roman" panose="02020603050405020304" pitchFamily="18" charset="0"/>
              </a:rPr>
              <a:t>TMAX = </a:t>
            </a:r>
            <a:r>
              <a:rPr lang="en-US" sz="1400">
                <a:highlight>
                  <a:srgbClr val="00FF00"/>
                </a:highlight>
                <a:latin typeface="Times New Roman" panose="02020603050405020304" pitchFamily="18" charset="0"/>
                <a:cs typeface="Times New Roman" panose="02020603050405020304" pitchFamily="18" charset="0"/>
              </a:rPr>
              <a:t>1.2 N-m </a:t>
            </a:r>
          </a:p>
          <a:p>
            <a:r>
              <a:rPr lang="en-US" sz="1400">
                <a:latin typeface="Times New Roman" panose="02020603050405020304" pitchFamily="18" charset="0"/>
                <a:cs typeface="Times New Roman" panose="02020603050405020304" pitchFamily="18" charset="0"/>
              </a:rPr>
              <a:t>(not geared)</a:t>
            </a:r>
          </a:p>
          <a:p>
            <a:endParaRPr lang="en-US" sz="1400">
              <a:latin typeface="Times New Roman" panose="02020603050405020304" pitchFamily="18" charset="0"/>
              <a:cs typeface="Times New Roman" panose="02020603050405020304" pitchFamily="18" charset="0"/>
            </a:endParaRPr>
          </a:p>
          <a:p>
            <a:endParaRPr lang="en-US" sz="1400">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Conclusions</a:t>
            </a:r>
          </a:p>
          <a:p>
            <a:r>
              <a:rPr lang="en-US" sz="1400">
                <a:latin typeface="Times New Roman" panose="02020603050405020304" pitchFamily="18" charset="0"/>
                <a:cs typeface="Times New Roman" panose="02020603050405020304" pitchFamily="18" charset="0"/>
              </a:rPr>
              <a:t>The expected torque output from each motor stage outweighs their respective required torque. </a:t>
            </a:r>
          </a:p>
          <a:p>
            <a:endParaRPr lang="en-US" sz="1400">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Excluded Factors</a:t>
            </a:r>
          </a:p>
          <a:p>
            <a:pPr marL="285750" indent="-285750">
              <a:buFont typeface="Arial" panose="020B0604020202020204" pitchFamily="34" charset="0"/>
              <a:buChar char="•"/>
            </a:pPr>
            <a:r>
              <a:rPr lang="en-US" sz="1400">
                <a:latin typeface="Times New Roman" panose="02020603050405020304" pitchFamily="18" charset="0"/>
                <a:cs typeface="Times New Roman" panose="02020603050405020304" pitchFamily="18" charset="0"/>
              </a:rPr>
              <a:t>Slippage about motor shafts</a:t>
            </a:r>
          </a:p>
          <a:p>
            <a:pPr marL="285750" indent="-285750">
              <a:buFont typeface="Arial" panose="020B0604020202020204" pitchFamily="34" charset="0"/>
              <a:buChar char="•"/>
            </a:pPr>
            <a:r>
              <a:rPr lang="en-US" sz="1400">
                <a:latin typeface="Times New Roman" panose="02020603050405020304" pitchFamily="18" charset="0"/>
                <a:cs typeface="Times New Roman" panose="02020603050405020304" pitchFamily="18" charset="0"/>
              </a:rPr>
              <a:t>Friction Losses</a:t>
            </a:r>
          </a:p>
          <a:p>
            <a:pPr marL="285750" indent="-285750">
              <a:buFont typeface="Arial" panose="020B0604020202020204" pitchFamily="34" charset="0"/>
              <a:buChar char="•"/>
            </a:pPr>
            <a:r>
              <a:rPr lang="en-US" sz="1400">
                <a:latin typeface="Times New Roman" panose="02020603050405020304" pitchFamily="18" charset="0"/>
                <a:cs typeface="Times New Roman" panose="02020603050405020304" pitchFamily="18" charset="0"/>
              </a:rPr>
              <a:t>Desired acceleration of joints during operation</a:t>
            </a:r>
          </a:p>
          <a:p>
            <a:pPr marL="285750" indent="-285750">
              <a:buFont typeface="Arial" panose="020B0604020202020204" pitchFamily="34" charset="0"/>
              <a:buChar char="•"/>
            </a:pPr>
            <a:r>
              <a:rPr lang="en-US" sz="1400">
                <a:latin typeface="Times New Roman" panose="02020603050405020304" pitchFamily="18" charset="0"/>
                <a:cs typeface="Times New Roman" panose="02020603050405020304" pitchFamily="18" charset="0"/>
              </a:rPr>
              <a:t>Loss of tension in timing belts</a:t>
            </a:r>
          </a:p>
        </p:txBody>
      </p:sp>
      <p:sp>
        <p:nvSpPr>
          <p:cNvPr id="8" name="Footer Placeholder 7">
            <a:extLst>
              <a:ext uri="{FF2B5EF4-FFF2-40B4-BE49-F238E27FC236}">
                <a16:creationId xmlns:a16="http://schemas.microsoft.com/office/drawing/2014/main" id="{330463B6-0957-F33B-1393-CDB00AE63515}"/>
              </a:ext>
            </a:extLst>
          </p:cNvPr>
          <p:cNvSpPr>
            <a:spLocks noGrp="1"/>
          </p:cNvSpPr>
          <p:nvPr>
            <p:ph type="ftr" sz="quarter" idx="11"/>
          </p:nvPr>
        </p:nvSpPr>
        <p:spPr/>
        <p:txBody>
          <a:bodyPr/>
          <a:lstStyle/>
          <a:p>
            <a:r>
              <a:rPr lang="en-US">
                <a:solidFill>
                  <a:schemeClr val="bg1"/>
                </a:solidFill>
              </a:rPr>
              <a:t>Daniel Cooke</a:t>
            </a:r>
          </a:p>
        </p:txBody>
      </p:sp>
    </p:spTree>
    <p:extLst>
      <p:ext uri="{BB962C8B-B14F-4D97-AF65-F5344CB8AC3E}">
        <p14:creationId xmlns:p14="http://schemas.microsoft.com/office/powerpoint/2010/main" val="555269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Mathematical Modeling – Electrical – Mason Goodman</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sp>
        <p:nvSpPr>
          <p:cNvPr id="3" name="Footer Placeholder 2">
            <a:extLst>
              <a:ext uri="{FF2B5EF4-FFF2-40B4-BE49-F238E27FC236}">
                <a16:creationId xmlns:a16="http://schemas.microsoft.com/office/drawing/2014/main" id="{762B6B4F-563E-089B-36F4-3E4BA2B7D044}"/>
              </a:ext>
            </a:extLst>
          </p:cNvPr>
          <p:cNvSpPr>
            <a:spLocks noGrp="1"/>
          </p:cNvSpPr>
          <p:nvPr>
            <p:ph type="ftr" sz="quarter" idx="11"/>
          </p:nvPr>
        </p:nvSpPr>
        <p:spPr/>
        <p:txBody>
          <a:bodyPr/>
          <a:lstStyle/>
          <a:p>
            <a:r>
              <a:rPr lang="en-US">
                <a:solidFill>
                  <a:schemeClr val="bg1"/>
                </a:solidFill>
              </a:rPr>
              <a:t>Mason Goodman</a:t>
            </a:r>
          </a:p>
        </p:txBody>
      </p:sp>
      <p:pic>
        <p:nvPicPr>
          <p:cNvPr id="7" name="Picture 6" descr="A table with text and numbers&#10;&#10;Description automatically generated">
            <a:extLst>
              <a:ext uri="{FF2B5EF4-FFF2-40B4-BE49-F238E27FC236}">
                <a16:creationId xmlns:a16="http://schemas.microsoft.com/office/drawing/2014/main" id="{8F02BBDE-EF19-3240-3B3C-CF780AB44935}"/>
              </a:ext>
            </a:extLst>
          </p:cNvPr>
          <p:cNvPicPr>
            <a:picLocks noChangeAspect="1"/>
          </p:cNvPicPr>
          <p:nvPr/>
        </p:nvPicPr>
        <p:blipFill>
          <a:blip r:embed="rId4"/>
          <a:stretch>
            <a:fillRect/>
          </a:stretch>
        </p:blipFill>
        <p:spPr>
          <a:xfrm>
            <a:off x="6814687" y="1050715"/>
            <a:ext cx="4859906" cy="4325248"/>
          </a:xfrm>
          <a:prstGeom prst="rect">
            <a:avLst/>
          </a:prstGeom>
        </p:spPr>
      </p:pic>
      <p:pic>
        <p:nvPicPr>
          <p:cNvPr id="9" name="Picture 8">
            <a:extLst>
              <a:ext uri="{FF2B5EF4-FFF2-40B4-BE49-F238E27FC236}">
                <a16:creationId xmlns:a16="http://schemas.microsoft.com/office/drawing/2014/main" id="{3B064A44-4F2F-B582-2F96-4BE769A046F1}"/>
              </a:ext>
            </a:extLst>
          </p:cNvPr>
          <p:cNvPicPr>
            <a:picLocks noChangeAspect="1"/>
          </p:cNvPicPr>
          <p:nvPr/>
        </p:nvPicPr>
        <p:blipFill>
          <a:blip r:embed="rId5"/>
          <a:stretch>
            <a:fillRect/>
          </a:stretch>
        </p:blipFill>
        <p:spPr>
          <a:xfrm>
            <a:off x="366174" y="1059971"/>
            <a:ext cx="6441955" cy="3257190"/>
          </a:xfrm>
          <a:prstGeom prst="rect">
            <a:avLst/>
          </a:prstGeom>
        </p:spPr>
      </p:pic>
    </p:spTree>
    <p:extLst>
      <p:ext uri="{BB962C8B-B14F-4D97-AF65-F5344CB8AC3E}">
        <p14:creationId xmlns:p14="http://schemas.microsoft.com/office/powerpoint/2010/main" val="3470136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173935"/>
            <a:ext cx="10515600" cy="745218"/>
          </a:xfrm>
        </p:spPr>
        <p:txBody>
          <a:bodyPr>
            <a:normAutofit/>
          </a:bodyPr>
          <a:lstStyle/>
          <a:p>
            <a:r>
              <a:rPr lang="en-US" sz="4000">
                <a:latin typeface="Haettenschweiler"/>
              </a:rPr>
              <a:t>Project Description</a:t>
            </a:r>
            <a:endParaRPr lang="en-US" sz="4000">
              <a:latin typeface="Haettenschweiler" panose="020B0706040902060204" pitchFamily="34" charset="0"/>
            </a:endParaRP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13244D6-8EE7-40E9-A43B-184652FA08B4}"/>
              </a:ext>
            </a:extLst>
          </p:cNvPr>
          <p:cNvSpPr txBox="1"/>
          <p:nvPr/>
        </p:nvSpPr>
        <p:spPr>
          <a:xfrm>
            <a:off x="359229" y="919153"/>
            <a:ext cx="11028438" cy="5909310"/>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The </a:t>
            </a:r>
            <a:r>
              <a:rPr lang="en-US" sz="1600" err="1">
                <a:latin typeface="Times New Roman" panose="02020603050405020304" pitchFamily="18" charset="0"/>
                <a:cs typeface="Times New Roman" panose="02020603050405020304" pitchFamily="18" charset="0"/>
              </a:rPr>
              <a:t>NAU</a:t>
            </a:r>
            <a:r>
              <a:rPr lang="en-US" sz="1600">
                <a:latin typeface="Times New Roman" panose="02020603050405020304" pitchFamily="18" charset="0"/>
                <a:cs typeface="Times New Roman" panose="02020603050405020304" pitchFamily="18" charset="0"/>
              </a:rPr>
              <a:t> engineering team is designing a robotic drilling arm that is required to perform various tasks that include but not limited to, being human input responsive, drilling through composite materials, and various bolt clearances.</a:t>
            </a:r>
          </a:p>
          <a:p>
            <a:pPr marL="285750"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Various concepts considered and eventually ruled out through Failure Modes and Effects Analysis (FMEA) and testing, as well as Most Viable Product and benchmarking different subsystems within the design. </a:t>
            </a:r>
          </a:p>
          <a:p>
            <a:pPr marL="285750"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5 DOF robotic drilling arm was created to meet all customer and engineering requirements to ensure the success of the design.</a:t>
            </a:r>
          </a:p>
          <a:p>
            <a:endParaRPr lang="en-US">
              <a:latin typeface="Times New Roman" panose="02020603050405020304" pitchFamily="18" charset="0"/>
              <a:cs typeface="Times New Roman" panose="02020603050405020304" pitchFamily="18" charset="0"/>
            </a:endParaRPr>
          </a:p>
          <a:p>
            <a:r>
              <a:rPr lang="en-US" sz="1600" b="1">
                <a:latin typeface="Times New Roman" panose="02020603050405020304" pitchFamily="18" charset="0"/>
                <a:cs typeface="Times New Roman" panose="02020603050405020304" pitchFamily="18" charset="0"/>
              </a:rPr>
              <a:t>Joint Task:</a:t>
            </a:r>
          </a:p>
          <a:p>
            <a:pPr marL="228600" lvl="1" indent="0">
              <a:buNone/>
            </a:pPr>
            <a:r>
              <a:rPr lang="en-US" sz="1600">
                <a:latin typeface="Times New Roman" panose="02020603050405020304" pitchFamily="18" charset="0"/>
                <a:cs typeface="Times New Roman" panose="02020603050405020304" pitchFamily="18" charset="0"/>
              </a:rPr>
              <a:t>Joint 1: Base axis of the robot allowing for movement left to right</a:t>
            </a:r>
          </a:p>
          <a:p>
            <a:pPr marL="228600" lvl="1"/>
            <a:r>
              <a:rPr lang="en-US" sz="1600">
                <a:latin typeface="Times New Roman" panose="02020603050405020304" pitchFamily="18" charset="0"/>
                <a:cs typeface="Times New Roman" panose="02020603050405020304" pitchFamily="18" charset="0"/>
              </a:rPr>
              <a:t>Joint 2:  Allows robotic arm to move forward and backwards in x-direction controlling the</a:t>
            </a:r>
          </a:p>
          <a:p>
            <a:pPr marL="228600" lvl="1"/>
            <a:r>
              <a:rPr lang="en-US" sz="1600">
                <a:latin typeface="Times New Roman" panose="02020603050405020304" pitchFamily="18" charset="0"/>
                <a:cs typeface="Times New Roman" panose="02020603050405020304" pitchFamily="18" charset="0"/>
              </a:rPr>
              <a:t>	lower half</a:t>
            </a:r>
          </a:p>
          <a:p>
            <a:pPr marL="228600" lvl="1"/>
            <a:r>
              <a:rPr lang="en-US" sz="1600">
                <a:latin typeface="Times New Roman" panose="02020603050405020304" pitchFamily="18" charset="0"/>
                <a:cs typeface="Times New Roman" panose="02020603050405020304" pitchFamily="18" charset="0"/>
              </a:rPr>
              <a:t>Joint 3: Provides robots the ability to move in x-axis controlling upper arm allowing for</a:t>
            </a:r>
          </a:p>
          <a:p>
            <a:pPr marL="228600" lvl="1"/>
            <a:r>
              <a:rPr lang="en-US" sz="1600">
                <a:latin typeface="Times New Roman" panose="02020603050405020304" pitchFamily="18" charset="0"/>
                <a:cs typeface="Times New Roman" panose="02020603050405020304" pitchFamily="18" charset="0"/>
              </a:rPr>
              <a:t>	vertical reach</a:t>
            </a:r>
          </a:p>
          <a:p>
            <a:pPr marL="228600" lvl="1" indent="0">
              <a:buNone/>
            </a:pPr>
            <a:r>
              <a:rPr lang="en-US" sz="1600">
                <a:latin typeface="Times New Roman" panose="02020603050405020304" pitchFamily="18" charset="0"/>
                <a:cs typeface="Times New Roman" panose="02020603050405020304" pitchFamily="18" charset="0"/>
              </a:rPr>
              <a:t>Joint 4: End-effector location allowing “wrist” to rotate</a:t>
            </a:r>
          </a:p>
          <a:p>
            <a:pPr marL="228600" lvl="1"/>
            <a:r>
              <a:rPr lang="en-US" sz="1600">
                <a:latin typeface="Times New Roman" panose="02020603050405020304" pitchFamily="18" charset="0"/>
                <a:cs typeface="Times New Roman" panose="02020603050405020304" pitchFamily="18" charset="0"/>
              </a:rPr>
              <a:t>Joint 5: End-effector drilling rotation</a:t>
            </a:r>
          </a:p>
          <a:p>
            <a:pPr marL="228600" lvl="1"/>
            <a:endParaRPr lang="en-US" sz="1600">
              <a:latin typeface="Times New Roman" panose="02020603050405020304" pitchFamily="18" charset="0"/>
              <a:cs typeface="Times New Roman" panose="02020603050405020304" pitchFamily="18" charset="0"/>
            </a:endParaRPr>
          </a:p>
          <a:p>
            <a:pPr indent="-228600"/>
            <a:r>
              <a:rPr lang="en-US" sz="1600" b="1">
                <a:latin typeface="Times New Roman" panose="02020603050405020304" pitchFamily="18" charset="0"/>
                <a:cs typeface="Times New Roman" panose="02020603050405020304" pitchFamily="18" charset="0"/>
              </a:rPr>
              <a:t>Most Viable Product/Success Metrics:</a:t>
            </a:r>
          </a:p>
          <a:p>
            <a:pPr marL="57150"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Drill hole through composite material</a:t>
            </a:r>
          </a:p>
          <a:p>
            <a:pPr marL="57150"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Run on household appliance power access (no hydraulics)</a:t>
            </a:r>
          </a:p>
          <a:p>
            <a:pPr marL="57150"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Cost Effective</a:t>
            </a:r>
          </a:p>
          <a:p>
            <a:pPr marL="57150"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Portable and device will be locked into place</a:t>
            </a:r>
          </a:p>
          <a:p>
            <a:pPr marL="228600" lvl="1"/>
            <a:endParaRPr lang="en-US" b="1">
              <a:latin typeface="Times New Roman" panose="02020603050405020304" pitchFamily="18" charset="0"/>
              <a:cs typeface="Times New Roman" panose="02020603050405020304" pitchFamily="18" charset="0"/>
            </a:endParaRPr>
          </a:p>
          <a:p>
            <a:pPr marL="228600" lvl="1"/>
            <a:endParaRPr lang="en-US" b="1">
              <a:latin typeface="Times New Roman" panose="02020603050405020304" pitchFamily="18" charset="0"/>
              <a:cs typeface="Times New Roman" panose="02020603050405020304" pitchFamily="18" charset="0"/>
            </a:endParaRPr>
          </a:p>
          <a:p>
            <a:pPr marL="228600" lvl="1"/>
            <a:endParaRPr lang="en-US">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4620F0CC-E826-15D3-0F8E-439B5467FA64}"/>
              </a:ext>
            </a:extLst>
          </p:cNvPr>
          <p:cNvPicPr>
            <a:picLocks noChangeAspect="1"/>
          </p:cNvPicPr>
          <p:nvPr/>
        </p:nvPicPr>
        <p:blipFill rotWithShape="1">
          <a:blip r:embed="rId3"/>
          <a:srcRect l="17649" r="5275"/>
          <a:stretch/>
        </p:blipFill>
        <p:spPr>
          <a:xfrm>
            <a:off x="8153400" y="2690928"/>
            <a:ext cx="4021667" cy="3904860"/>
          </a:xfrm>
          <a:prstGeom prst="rect">
            <a:avLst/>
          </a:prstGeom>
        </p:spPr>
      </p:pic>
      <p:sp>
        <p:nvSpPr>
          <p:cNvPr id="3" name="Footer Placeholder 2">
            <a:extLst>
              <a:ext uri="{FF2B5EF4-FFF2-40B4-BE49-F238E27FC236}">
                <a16:creationId xmlns:a16="http://schemas.microsoft.com/office/drawing/2014/main" id="{FD986FFE-7786-2A1C-3D56-CBBC6F5F184A}"/>
              </a:ext>
            </a:extLst>
          </p:cNvPr>
          <p:cNvSpPr>
            <a:spLocks noGrp="1"/>
          </p:cNvSpPr>
          <p:nvPr>
            <p:ph type="ftr" sz="quarter" idx="11"/>
          </p:nvPr>
        </p:nvSpPr>
        <p:spPr/>
        <p:txBody>
          <a:bodyPr/>
          <a:lstStyle/>
          <a:p>
            <a:r>
              <a:rPr lang="en-US">
                <a:solidFill>
                  <a:schemeClr val="bg1"/>
                </a:solidFill>
              </a:rPr>
              <a:t>Mica Nellis</a:t>
            </a:r>
          </a:p>
        </p:txBody>
      </p:sp>
    </p:spTree>
    <p:extLst>
      <p:ext uri="{BB962C8B-B14F-4D97-AF65-F5344CB8AC3E}">
        <p14:creationId xmlns:p14="http://schemas.microsoft.com/office/powerpoint/2010/main" val="926546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a:rPr>
              <a:t>Functional Model</a:t>
            </a:r>
            <a:endParaRPr lang="en-US" sz="4000">
              <a:latin typeface="Haettenschweiler" panose="020B0706040902060204" pitchFamily="34" charset="0"/>
            </a:endParaRP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3">
            <a:extLst>
              <a:ext uri="{FF2B5EF4-FFF2-40B4-BE49-F238E27FC236}">
                <a16:creationId xmlns:a16="http://schemas.microsoft.com/office/drawing/2014/main" id="{74008508-EE0E-4E4D-B141-9F576BFF827B}"/>
              </a:ext>
            </a:extLst>
          </p:cNvPr>
          <p:cNvPicPr>
            <a:picLocks noChangeAspect="1"/>
          </p:cNvPicPr>
          <p:nvPr/>
        </p:nvPicPr>
        <p:blipFill>
          <a:blip r:embed="rId3"/>
          <a:stretch>
            <a:fillRect/>
          </a:stretch>
        </p:blipFill>
        <p:spPr>
          <a:xfrm>
            <a:off x="1487542" y="1055915"/>
            <a:ext cx="7614124" cy="5018888"/>
          </a:xfrm>
          <a:prstGeom prst="rect">
            <a:avLst/>
          </a:prstGeom>
        </p:spPr>
      </p:pic>
      <p:sp>
        <p:nvSpPr>
          <p:cNvPr id="3" name="Footer Placeholder 2">
            <a:extLst>
              <a:ext uri="{FF2B5EF4-FFF2-40B4-BE49-F238E27FC236}">
                <a16:creationId xmlns:a16="http://schemas.microsoft.com/office/drawing/2014/main" id="{ED087B15-3499-6AFC-A23E-018EC1A96509}"/>
              </a:ext>
            </a:extLst>
          </p:cNvPr>
          <p:cNvSpPr>
            <a:spLocks noGrp="1"/>
          </p:cNvSpPr>
          <p:nvPr>
            <p:ph type="ftr" sz="quarter" idx="11"/>
          </p:nvPr>
        </p:nvSpPr>
        <p:spPr/>
        <p:txBody>
          <a:bodyPr/>
          <a:lstStyle/>
          <a:p>
            <a:r>
              <a:rPr lang="en-US">
                <a:solidFill>
                  <a:schemeClr val="bg1"/>
                </a:solidFill>
              </a:rPr>
              <a:t>Daniel Cooke</a:t>
            </a:r>
          </a:p>
        </p:txBody>
      </p:sp>
      <p:sp>
        <p:nvSpPr>
          <p:cNvPr id="5" name="Slide Number Placeholder 4">
            <a:extLst>
              <a:ext uri="{FF2B5EF4-FFF2-40B4-BE49-F238E27FC236}">
                <a16:creationId xmlns:a16="http://schemas.microsoft.com/office/drawing/2014/main" id="{7B85B346-5527-B602-4B65-6E47668955FF}"/>
              </a:ext>
            </a:extLst>
          </p:cNvPr>
          <p:cNvSpPr>
            <a:spLocks noGrp="1"/>
          </p:cNvSpPr>
          <p:nvPr>
            <p:ph type="sldNum" sz="quarter" idx="12"/>
          </p:nvPr>
        </p:nvSpPr>
        <p:spPr/>
        <p:txBody>
          <a:bodyPr/>
          <a:lstStyle/>
          <a:p>
            <a:fld id="{330EA680-D336-4FF7-8B7A-9848BB0A1C32}" type="slidenum">
              <a:rPr lang="en-US" smtClean="0"/>
              <a:t>20</a:t>
            </a:fld>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249153" y="5882197"/>
            <a:ext cx="2953733" cy="997575"/>
          </a:xfrm>
        </p:spPr>
      </p:pic>
    </p:spTree>
    <p:extLst>
      <p:ext uri="{BB962C8B-B14F-4D97-AF65-F5344CB8AC3E}">
        <p14:creationId xmlns:p14="http://schemas.microsoft.com/office/powerpoint/2010/main" val="2943718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a:rPr>
              <a:t>System Block Diagram</a:t>
            </a:r>
            <a:endParaRPr lang="en-US" sz="4000">
              <a:latin typeface="Haettenschweiler" panose="020B0706040902060204" pitchFamily="34" charset="0"/>
            </a:endParaRP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mputer screen shot of a diagram&#10;&#10;Description automatically generated">
            <a:extLst>
              <a:ext uri="{FF2B5EF4-FFF2-40B4-BE49-F238E27FC236}">
                <a16:creationId xmlns:a16="http://schemas.microsoft.com/office/drawing/2014/main" id="{8B0CD022-F110-DB6D-A617-3D19B28635AE}"/>
              </a:ext>
            </a:extLst>
          </p:cNvPr>
          <p:cNvPicPr>
            <a:picLocks noChangeAspect="1"/>
          </p:cNvPicPr>
          <p:nvPr/>
        </p:nvPicPr>
        <p:blipFill rotWithShape="1">
          <a:blip r:embed="rId3">
            <a:extLst>
              <a:ext uri="{28A0092B-C50C-407E-A947-70E740481C1C}">
                <a14:useLocalDpi xmlns:a14="http://schemas.microsoft.com/office/drawing/2010/main" val="0"/>
              </a:ext>
            </a:extLst>
          </a:blip>
          <a:srcRect l="7555" t="20147" r="27779" b="8593"/>
          <a:stretch/>
        </p:blipFill>
        <p:spPr>
          <a:xfrm>
            <a:off x="1942336" y="991682"/>
            <a:ext cx="7191504" cy="5104318"/>
          </a:xfrm>
          <a:prstGeom prst="rect">
            <a:avLst/>
          </a:prstGeom>
        </p:spPr>
      </p:pic>
      <p:sp>
        <p:nvSpPr>
          <p:cNvPr id="3" name="Footer Placeholder 2">
            <a:extLst>
              <a:ext uri="{FF2B5EF4-FFF2-40B4-BE49-F238E27FC236}">
                <a16:creationId xmlns:a16="http://schemas.microsoft.com/office/drawing/2014/main" id="{AECB1636-908C-F153-8ECE-9456B604CE7D}"/>
              </a:ext>
            </a:extLst>
          </p:cNvPr>
          <p:cNvSpPr>
            <a:spLocks noGrp="1"/>
          </p:cNvSpPr>
          <p:nvPr>
            <p:ph type="ftr" sz="quarter" idx="11"/>
          </p:nvPr>
        </p:nvSpPr>
        <p:spPr/>
        <p:txBody>
          <a:bodyPr/>
          <a:lstStyle/>
          <a:p>
            <a:r>
              <a:rPr lang="en-US">
                <a:solidFill>
                  <a:schemeClr val="bg1"/>
                </a:solidFill>
              </a:rPr>
              <a:t>Daniel Cooke</a:t>
            </a:r>
          </a:p>
        </p:txBody>
      </p:sp>
      <p:sp>
        <p:nvSpPr>
          <p:cNvPr id="7" name="Slide Number Placeholder 6">
            <a:extLst>
              <a:ext uri="{FF2B5EF4-FFF2-40B4-BE49-F238E27FC236}">
                <a16:creationId xmlns:a16="http://schemas.microsoft.com/office/drawing/2014/main" id="{BABB5813-A9E2-6A3F-0224-BD9AA3BA83D3}"/>
              </a:ext>
            </a:extLst>
          </p:cNvPr>
          <p:cNvSpPr>
            <a:spLocks noGrp="1"/>
          </p:cNvSpPr>
          <p:nvPr>
            <p:ph type="sldNum" sz="quarter" idx="12"/>
          </p:nvPr>
        </p:nvSpPr>
        <p:spPr/>
        <p:txBody>
          <a:bodyPr/>
          <a:lstStyle/>
          <a:p>
            <a:fld id="{330EA680-D336-4FF7-8B7A-9848BB0A1C32}" type="slidenum">
              <a:rPr lang="en-US" smtClean="0"/>
              <a:t>21</a:t>
            </a:fld>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249153" y="5882197"/>
            <a:ext cx="2953733" cy="997575"/>
          </a:xfrm>
        </p:spPr>
      </p:pic>
    </p:spTree>
    <p:extLst>
      <p:ext uri="{BB962C8B-B14F-4D97-AF65-F5344CB8AC3E}">
        <p14:creationId xmlns:p14="http://schemas.microsoft.com/office/powerpoint/2010/main" val="2909659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a:rPr>
              <a:t>Concept Generation - Top Level </a:t>
            </a:r>
            <a:endParaRPr lang="en-US" sz="4000">
              <a:latin typeface="Haettenschweiler" panose="020B0706040902060204" pitchFamily="34" charset="0"/>
            </a:endParaRP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16CAC7C5-D275-B57F-E038-AF0933ABCCC0}"/>
              </a:ext>
            </a:extLst>
          </p:cNvPr>
          <p:cNvSpPr>
            <a:spLocks noGrp="1"/>
          </p:cNvSpPr>
          <p:nvPr>
            <p:ph type="ftr" sz="quarter" idx="11"/>
          </p:nvPr>
        </p:nvSpPr>
        <p:spPr/>
        <p:txBody>
          <a:bodyPr/>
          <a:lstStyle/>
          <a:p>
            <a:r>
              <a:rPr lang="en-US">
                <a:solidFill>
                  <a:schemeClr val="bg1"/>
                </a:solidFill>
              </a:rPr>
              <a:t>Russel Stringham</a:t>
            </a:r>
          </a:p>
        </p:txBody>
      </p:sp>
      <p:sp>
        <p:nvSpPr>
          <p:cNvPr id="7" name="Slide Number Placeholder 6">
            <a:extLst>
              <a:ext uri="{FF2B5EF4-FFF2-40B4-BE49-F238E27FC236}">
                <a16:creationId xmlns:a16="http://schemas.microsoft.com/office/drawing/2014/main" id="{06600B38-A8E4-5A27-5A3C-DB1EF0CF4C71}"/>
              </a:ext>
            </a:extLst>
          </p:cNvPr>
          <p:cNvSpPr>
            <a:spLocks noGrp="1"/>
          </p:cNvSpPr>
          <p:nvPr>
            <p:ph type="sldNum" sz="quarter" idx="12"/>
          </p:nvPr>
        </p:nvSpPr>
        <p:spPr/>
        <p:txBody>
          <a:bodyPr/>
          <a:lstStyle/>
          <a:p>
            <a:fld id="{330EA680-D336-4FF7-8B7A-9848BB0A1C32}" type="slidenum">
              <a:rPr lang="en-US" smtClean="0"/>
              <a:t>22</a:t>
            </a:fld>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11" name="Picture 10" descr="A drawing of a machine&#10;&#10;Description automatically generated">
            <a:extLst>
              <a:ext uri="{FF2B5EF4-FFF2-40B4-BE49-F238E27FC236}">
                <a16:creationId xmlns:a16="http://schemas.microsoft.com/office/drawing/2014/main" id="{A79C26B8-D7B9-3F62-9C30-F630B9A7A489}"/>
              </a:ext>
            </a:extLst>
          </p:cNvPr>
          <p:cNvPicPr>
            <a:picLocks noChangeAspect="1"/>
          </p:cNvPicPr>
          <p:nvPr/>
        </p:nvPicPr>
        <p:blipFill>
          <a:blip r:embed="rId4"/>
          <a:stretch>
            <a:fillRect/>
          </a:stretch>
        </p:blipFill>
        <p:spPr>
          <a:xfrm>
            <a:off x="4476750" y="1280257"/>
            <a:ext cx="3238500" cy="3848100"/>
          </a:xfrm>
          <a:prstGeom prst="rect">
            <a:avLst/>
          </a:prstGeom>
        </p:spPr>
      </p:pic>
      <p:pic>
        <p:nvPicPr>
          <p:cNvPr id="12" name="Picture 11" descr="A blue and white robotic arm&#10;&#10;Description automatically generated">
            <a:extLst>
              <a:ext uri="{FF2B5EF4-FFF2-40B4-BE49-F238E27FC236}">
                <a16:creationId xmlns:a16="http://schemas.microsoft.com/office/drawing/2014/main" id="{8C88787F-D7D4-61B2-6B6F-534BCDE6282C}"/>
              </a:ext>
            </a:extLst>
          </p:cNvPr>
          <p:cNvPicPr>
            <a:picLocks noChangeAspect="1"/>
          </p:cNvPicPr>
          <p:nvPr/>
        </p:nvPicPr>
        <p:blipFill>
          <a:blip r:embed="rId5"/>
          <a:stretch>
            <a:fillRect/>
          </a:stretch>
        </p:blipFill>
        <p:spPr>
          <a:xfrm>
            <a:off x="8005885" y="2095135"/>
            <a:ext cx="3956537" cy="2208578"/>
          </a:xfrm>
          <a:prstGeom prst="rect">
            <a:avLst/>
          </a:prstGeom>
        </p:spPr>
      </p:pic>
      <p:pic>
        <p:nvPicPr>
          <p:cNvPr id="13" name="Picture 12">
            <a:extLst>
              <a:ext uri="{FF2B5EF4-FFF2-40B4-BE49-F238E27FC236}">
                <a16:creationId xmlns:a16="http://schemas.microsoft.com/office/drawing/2014/main" id="{9ED10F61-6EA7-EBE2-FA1C-2A7A3D74D8A7}"/>
              </a:ext>
            </a:extLst>
          </p:cNvPr>
          <p:cNvPicPr>
            <a:picLocks noChangeAspect="1"/>
          </p:cNvPicPr>
          <p:nvPr/>
        </p:nvPicPr>
        <p:blipFill>
          <a:blip r:embed="rId6"/>
          <a:stretch>
            <a:fillRect/>
          </a:stretch>
        </p:blipFill>
        <p:spPr>
          <a:xfrm>
            <a:off x="385519" y="1320556"/>
            <a:ext cx="3644656" cy="3767504"/>
          </a:xfrm>
          <a:prstGeom prst="rect">
            <a:avLst/>
          </a:prstGeom>
        </p:spPr>
      </p:pic>
      <p:sp>
        <p:nvSpPr>
          <p:cNvPr id="14" name="TextBox 13">
            <a:extLst>
              <a:ext uri="{FF2B5EF4-FFF2-40B4-BE49-F238E27FC236}">
                <a16:creationId xmlns:a16="http://schemas.microsoft.com/office/drawing/2014/main" id="{D0D40E77-F89A-C746-992D-C9AA03CC37C7}"/>
              </a:ext>
            </a:extLst>
          </p:cNvPr>
          <p:cNvSpPr txBox="1"/>
          <p:nvPr/>
        </p:nvSpPr>
        <p:spPr>
          <a:xfrm>
            <a:off x="771768" y="5223281"/>
            <a:ext cx="28680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Times New Roman"/>
                <a:cs typeface="Times New Roman"/>
              </a:rPr>
              <a:t>Final Design</a:t>
            </a:r>
            <a:endParaRPr lang="en-US"/>
          </a:p>
        </p:txBody>
      </p:sp>
      <p:sp>
        <p:nvSpPr>
          <p:cNvPr id="15" name="TextBox 14">
            <a:extLst>
              <a:ext uri="{FF2B5EF4-FFF2-40B4-BE49-F238E27FC236}">
                <a16:creationId xmlns:a16="http://schemas.microsoft.com/office/drawing/2014/main" id="{442EADE7-E313-F0E3-B094-FE920D8BD0B3}"/>
              </a:ext>
            </a:extLst>
          </p:cNvPr>
          <p:cNvSpPr txBox="1"/>
          <p:nvPr/>
        </p:nvSpPr>
        <p:spPr>
          <a:xfrm>
            <a:off x="4659921" y="5223281"/>
            <a:ext cx="28680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Times New Roman"/>
                <a:cs typeface="Times New Roman"/>
              </a:rPr>
              <a:t>3 DOF Robot</a:t>
            </a:r>
          </a:p>
        </p:txBody>
      </p:sp>
      <p:sp>
        <p:nvSpPr>
          <p:cNvPr id="16" name="TextBox 15">
            <a:extLst>
              <a:ext uri="{FF2B5EF4-FFF2-40B4-BE49-F238E27FC236}">
                <a16:creationId xmlns:a16="http://schemas.microsoft.com/office/drawing/2014/main" id="{C66B9B20-C8A9-4CC9-A3EB-F500BFA086F9}"/>
              </a:ext>
            </a:extLst>
          </p:cNvPr>
          <p:cNvSpPr txBox="1"/>
          <p:nvPr/>
        </p:nvSpPr>
        <p:spPr>
          <a:xfrm>
            <a:off x="8605876" y="5210255"/>
            <a:ext cx="28680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Times New Roman"/>
                <a:cs typeface="Times New Roman"/>
              </a:rPr>
              <a:t>Scara Robot</a:t>
            </a:r>
            <a:endParaRPr lang="en-US"/>
          </a:p>
        </p:txBody>
      </p:sp>
    </p:spTree>
    <p:extLst>
      <p:ext uri="{BB962C8B-B14F-4D97-AF65-F5344CB8AC3E}">
        <p14:creationId xmlns:p14="http://schemas.microsoft.com/office/powerpoint/2010/main" val="1373744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a:rPr>
              <a:t>Selection Criteria - Top Level</a:t>
            </a:r>
            <a:endParaRPr lang="en-US" sz="4000">
              <a:latin typeface="Haettenschweiler" panose="020B0706040902060204" pitchFamily="34" charset="0"/>
            </a:endParaRP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D3E1CDA-52CC-62D4-1628-4A7CA47BF7D2}"/>
              </a:ext>
            </a:extLst>
          </p:cNvPr>
          <p:cNvSpPr txBox="1"/>
          <p:nvPr/>
        </p:nvSpPr>
        <p:spPr>
          <a:xfrm>
            <a:off x="360411" y="1445059"/>
            <a:ext cx="6128712" cy="3416320"/>
          </a:xfrm>
          <a:prstGeom prst="rect">
            <a:avLst/>
          </a:prstGeom>
          <a:noFill/>
        </p:spPr>
        <p:txBody>
          <a:bodyPr wrap="square" lIns="91440" tIns="45720" rIns="91440" bIns="45720" anchor="t">
            <a:spAutoFit/>
          </a:bodyPr>
          <a:lstStyle/>
          <a:p>
            <a:r>
              <a:rPr lang="en-US"/>
              <a:t>Motors: Will take up a significant part of our total budget along with gearboxes and supporting items.</a:t>
            </a:r>
          </a:p>
          <a:p>
            <a:endParaRPr lang="en-US"/>
          </a:p>
          <a:p>
            <a:r>
              <a:rPr lang="en-US"/>
              <a:t>Complexity: with limited time, money, experience and tools, limited complexity was vital to the project's feasibility.</a:t>
            </a:r>
          </a:p>
          <a:p>
            <a:endParaRPr lang="en-US"/>
          </a:p>
          <a:p>
            <a:r>
              <a:rPr lang="en-US"/>
              <a:t>Deflection: Our design needs to be accurate and have a high level of repeatability for production assembly.</a:t>
            </a:r>
          </a:p>
          <a:p>
            <a:endParaRPr lang="en-US"/>
          </a:p>
          <a:p>
            <a:r>
              <a:rPr lang="en-US"/>
              <a:t>Documentation: record of others doing similar projects will help us problem solve and give inspiration for our own design.</a:t>
            </a:r>
          </a:p>
        </p:txBody>
      </p:sp>
      <p:sp>
        <p:nvSpPr>
          <p:cNvPr id="3" name="Footer Placeholder 2">
            <a:extLst>
              <a:ext uri="{FF2B5EF4-FFF2-40B4-BE49-F238E27FC236}">
                <a16:creationId xmlns:a16="http://schemas.microsoft.com/office/drawing/2014/main" id="{CBA2D9F7-F599-E079-E63D-896A6D23BDAA}"/>
              </a:ext>
            </a:extLst>
          </p:cNvPr>
          <p:cNvSpPr>
            <a:spLocks noGrp="1"/>
          </p:cNvSpPr>
          <p:nvPr>
            <p:ph type="ftr" sz="quarter" idx="11"/>
          </p:nvPr>
        </p:nvSpPr>
        <p:spPr/>
        <p:txBody>
          <a:bodyPr/>
          <a:lstStyle/>
          <a:p>
            <a:r>
              <a:rPr lang="en-US">
                <a:solidFill>
                  <a:schemeClr val="bg1"/>
                </a:solidFill>
              </a:rPr>
              <a:t>Brandon Knutson</a:t>
            </a:r>
          </a:p>
        </p:txBody>
      </p:sp>
      <p:sp>
        <p:nvSpPr>
          <p:cNvPr id="7" name="Slide Number Placeholder 6">
            <a:extLst>
              <a:ext uri="{FF2B5EF4-FFF2-40B4-BE49-F238E27FC236}">
                <a16:creationId xmlns:a16="http://schemas.microsoft.com/office/drawing/2014/main" id="{78ADC983-3608-CE61-E9CB-F6DFD9F43045}"/>
              </a:ext>
            </a:extLst>
          </p:cNvPr>
          <p:cNvSpPr>
            <a:spLocks noGrp="1"/>
          </p:cNvSpPr>
          <p:nvPr>
            <p:ph type="sldNum" sz="quarter" idx="12"/>
          </p:nvPr>
        </p:nvSpPr>
        <p:spPr/>
        <p:txBody>
          <a:bodyPr/>
          <a:lstStyle/>
          <a:p>
            <a:fld id="{330EA680-D336-4FF7-8B7A-9848BB0A1C32}" type="slidenum">
              <a:rPr lang="en-US" smtClean="0"/>
              <a:t>23</a:t>
            </a:fld>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spTree>
    <p:extLst>
      <p:ext uri="{BB962C8B-B14F-4D97-AF65-F5344CB8AC3E}">
        <p14:creationId xmlns:p14="http://schemas.microsoft.com/office/powerpoint/2010/main" val="3539448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a:rPr>
              <a:t>Concept Selection - Top Level</a:t>
            </a:r>
            <a:endParaRPr lang="en-US" sz="4000">
              <a:latin typeface="Haettenschweiler" panose="020B0706040902060204" pitchFamily="34" charset="0"/>
            </a:endParaRP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D28AA1FC-2D36-5B65-C8AD-37CAB8F69F9F}"/>
              </a:ext>
            </a:extLst>
          </p:cNvPr>
          <p:cNvSpPr>
            <a:spLocks noGrp="1"/>
          </p:cNvSpPr>
          <p:nvPr>
            <p:ph type="ftr" sz="quarter" idx="11"/>
          </p:nvPr>
        </p:nvSpPr>
        <p:spPr/>
        <p:txBody>
          <a:bodyPr/>
          <a:lstStyle/>
          <a:p>
            <a:r>
              <a:rPr lang="en-US">
                <a:solidFill>
                  <a:schemeClr val="bg1"/>
                </a:solidFill>
              </a:rPr>
              <a:t>Brandon Knutson</a:t>
            </a:r>
          </a:p>
        </p:txBody>
      </p:sp>
      <p:sp>
        <p:nvSpPr>
          <p:cNvPr id="7" name="Slide Number Placeholder 6">
            <a:extLst>
              <a:ext uri="{FF2B5EF4-FFF2-40B4-BE49-F238E27FC236}">
                <a16:creationId xmlns:a16="http://schemas.microsoft.com/office/drawing/2014/main" id="{78D43B59-DDFB-602B-A49E-00DFA70B49E5}"/>
              </a:ext>
            </a:extLst>
          </p:cNvPr>
          <p:cNvSpPr>
            <a:spLocks noGrp="1"/>
          </p:cNvSpPr>
          <p:nvPr>
            <p:ph type="sldNum" sz="quarter" idx="12"/>
          </p:nvPr>
        </p:nvSpPr>
        <p:spPr/>
        <p:txBody>
          <a:bodyPr/>
          <a:lstStyle/>
          <a:p>
            <a:fld id="{330EA680-D336-4FF7-8B7A-9848BB0A1C32}" type="slidenum">
              <a:rPr lang="en-US" smtClean="0"/>
              <a:t>24</a:t>
            </a:fld>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graphicFrame>
        <p:nvGraphicFramePr>
          <p:cNvPr id="8" name="Table 7">
            <a:extLst>
              <a:ext uri="{FF2B5EF4-FFF2-40B4-BE49-F238E27FC236}">
                <a16:creationId xmlns:a16="http://schemas.microsoft.com/office/drawing/2014/main" id="{A62F19E6-1CF7-6922-79CE-D9476AB32BBB}"/>
              </a:ext>
            </a:extLst>
          </p:cNvPr>
          <p:cNvGraphicFramePr>
            <a:graphicFrameLocks noGrp="1"/>
          </p:cNvGraphicFramePr>
          <p:nvPr>
            <p:extLst>
              <p:ext uri="{D42A27DB-BD31-4B8C-83A1-F6EECF244321}">
                <p14:modId xmlns:p14="http://schemas.microsoft.com/office/powerpoint/2010/main" val="1157381130"/>
              </p:ext>
            </p:extLst>
          </p:nvPr>
        </p:nvGraphicFramePr>
        <p:xfrm>
          <a:off x="362989" y="1387394"/>
          <a:ext cx="9397650" cy="4044372"/>
        </p:xfrm>
        <a:graphic>
          <a:graphicData uri="http://schemas.openxmlformats.org/drawingml/2006/table">
            <a:tbl>
              <a:tblPr firstRow="1" bandRow="1">
                <a:tableStyleId>{073A0DAA-6AF3-43AB-8588-CEC1D06C72B9}</a:tableStyleId>
              </a:tblPr>
              <a:tblGrid>
                <a:gridCol w="1566275">
                  <a:extLst>
                    <a:ext uri="{9D8B030D-6E8A-4147-A177-3AD203B41FA5}">
                      <a16:colId xmlns:a16="http://schemas.microsoft.com/office/drawing/2014/main" val="1922591568"/>
                    </a:ext>
                  </a:extLst>
                </a:gridCol>
                <a:gridCol w="1566275">
                  <a:extLst>
                    <a:ext uri="{9D8B030D-6E8A-4147-A177-3AD203B41FA5}">
                      <a16:colId xmlns:a16="http://schemas.microsoft.com/office/drawing/2014/main" val="3066435715"/>
                    </a:ext>
                  </a:extLst>
                </a:gridCol>
                <a:gridCol w="1566275">
                  <a:extLst>
                    <a:ext uri="{9D8B030D-6E8A-4147-A177-3AD203B41FA5}">
                      <a16:colId xmlns:a16="http://schemas.microsoft.com/office/drawing/2014/main" val="3683973481"/>
                    </a:ext>
                  </a:extLst>
                </a:gridCol>
                <a:gridCol w="1566275">
                  <a:extLst>
                    <a:ext uri="{9D8B030D-6E8A-4147-A177-3AD203B41FA5}">
                      <a16:colId xmlns:a16="http://schemas.microsoft.com/office/drawing/2014/main" val="2306913880"/>
                    </a:ext>
                  </a:extLst>
                </a:gridCol>
                <a:gridCol w="1566275">
                  <a:extLst>
                    <a:ext uri="{9D8B030D-6E8A-4147-A177-3AD203B41FA5}">
                      <a16:colId xmlns:a16="http://schemas.microsoft.com/office/drawing/2014/main" val="481357431"/>
                    </a:ext>
                  </a:extLst>
                </a:gridCol>
                <a:gridCol w="1566275">
                  <a:extLst>
                    <a:ext uri="{9D8B030D-6E8A-4147-A177-3AD203B41FA5}">
                      <a16:colId xmlns:a16="http://schemas.microsoft.com/office/drawing/2014/main" val="2079880009"/>
                    </a:ext>
                  </a:extLst>
                </a:gridCol>
              </a:tblGrid>
              <a:tr h="640772">
                <a:tc>
                  <a:txBody>
                    <a:bodyPr/>
                    <a:lstStyle/>
                    <a:p>
                      <a:endParaRPr lang="en-US"/>
                    </a:p>
                  </a:txBody>
                  <a:tcPr/>
                </a:tc>
                <a:tc>
                  <a:txBody>
                    <a:bodyPr/>
                    <a:lstStyle/>
                    <a:p>
                      <a:r>
                        <a:rPr lang="en-US"/>
                        <a:t>Motors</a:t>
                      </a:r>
                    </a:p>
                  </a:txBody>
                  <a:tcPr/>
                </a:tc>
                <a:tc>
                  <a:txBody>
                    <a:bodyPr/>
                    <a:lstStyle/>
                    <a:p>
                      <a:r>
                        <a:rPr lang="en-US"/>
                        <a:t>Complexity</a:t>
                      </a:r>
                    </a:p>
                  </a:txBody>
                  <a:tcPr/>
                </a:tc>
                <a:tc>
                  <a:txBody>
                    <a:bodyPr/>
                    <a:lstStyle/>
                    <a:p>
                      <a:r>
                        <a:rPr lang="en-US"/>
                        <a:t>Deflection</a:t>
                      </a:r>
                    </a:p>
                  </a:txBody>
                  <a:tcPr/>
                </a:tc>
                <a:tc>
                  <a:txBody>
                    <a:bodyPr/>
                    <a:lstStyle/>
                    <a:p>
                      <a:r>
                        <a:rPr lang="en-US"/>
                        <a:t>Documentation</a:t>
                      </a:r>
                    </a:p>
                  </a:txBody>
                  <a:tcPr/>
                </a:tc>
                <a:tc>
                  <a:txBody>
                    <a:bodyPr/>
                    <a:lstStyle/>
                    <a:p>
                      <a:pPr lvl="0">
                        <a:buNone/>
                      </a:pPr>
                      <a:r>
                        <a:rPr lang="en-US"/>
                        <a:t>Totals</a:t>
                      </a:r>
                    </a:p>
                  </a:txBody>
                  <a:tcPr/>
                </a:tc>
                <a:extLst>
                  <a:ext uri="{0D108BD9-81ED-4DB2-BD59-A6C34878D82A}">
                    <a16:rowId xmlns:a16="http://schemas.microsoft.com/office/drawing/2014/main" val="2458804875"/>
                  </a:ext>
                </a:extLst>
              </a:tr>
              <a:tr h="370840">
                <a:tc>
                  <a:txBody>
                    <a:bodyPr/>
                    <a:lstStyle/>
                    <a:p>
                      <a:r>
                        <a:rPr lang="en-US"/>
                        <a:t>Criteria Weight</a:t>
                      </a:r>
                    </a:p>
                  </a:txBody>
                  <a:tcPr/>
                </a:tc>
                <a:tc>
                  <a:txBody>
                    <a:bodyPr/>
                    <a:lstStyle/>
                    <a:p>
                      <a:r>
                        <a:rPr lang="en-US"/>
                        <a:t>1</a:t>
                      </a:r>
                    </a:p>
                  </a:txBody>
                  <a:tcPr/>
                </a:tc>
                <a:tc>
                  <a:txBody>
                    <a:bodyPr/>
                    <a:lstStyle/>
                    <a:p>
                      <a:r>
                        <a:rPr lang="en-US"/>
                        <a:t>2</a:t>
                      </a:r>
                    </a:p>
                  </a:txBody>
                  <a:tcPr/>
                </a:tc>
                <a:tc>
                  <a:txBody>
                    <a:bodyPr/>
                    <a:lstStyle/>
                    <a:p>
                      <a:r>
                        <a:rPr lang="en-US"/>
                        <a:t>3</a:t>
                      </a:r>
                    </a:p>
                  </a:txBody>
                  <a:tcPr/>
                </a:tc>
                <a:tc>
                  <a:txBody>
                    <a:bodyPr/>
                    <a:lstStyle/>
                    <a:p>
                      <a:r>
                        <a:rPr lang="en-US"/>
                        <a:t>4</a:t>
                      </a:r>
                    </a:p>
                  </a:txBody>
                  <a:tcPr/>
                </a:tc>
                <a:tc>
                  <a:txBody>
                    <a:bodyPr/>
                    <a:lstStyle/>
                    <a:p>
                      <a:pPr lvl="0">
                        <a:buNone/>
                      </a:pPr>
                      <a:endParaRPr lang="en-US"/>
                    </a:p>
                  </a:txBody>
                  <a:tcPr/>
                </a:tc>
                <a:extLst>
                  <a:ext uri="{0D108BD9-81ED-4DB2-BD59-A6C34878D82A}">
                    <a16:rowId xmlns:a16="http://schemas.microsoft.com/office/drawing/2014/main" val="3560059354"/>
                  </a:ext>
                </a:extLst>
              </a:tr>
              <a:tr h="370840">
                <a:tc>
                  <a:txBody>
                    <a:bodyPr/>
                    <a:lstStyle/>
                    <a:p>
                      <a:r>
                        <a:rPr lang="en-US"/>
                        <a:t>6 Degree of Freedom</a:t>
                      </a:r>
                    </a:p>
                  </a:txBody>
                  <a:tcPr/>
                </a:tc>
                <a:tc>
                  <a:txBody>
                    <a:bodyPr/>
                    <a:lstStyle/>
                    <a:p>
                      <a:r>
                        <a:rPr lang="en-US"/>
                        <a:t>1</a:t>
                      </a:r>
                    </a:p>
                  </a:txBody>
                  <a:tcPr/>
                </a:tc>
                <a:tc>
                  <a:txBody>
                    <a:bodyPr/>
                    <a:lstStyle/>
                    <a:p>
                      <a:r>
                        <a:rPr lang="en-US"/>
                        <a:t>2</a:t>
                      </a:r>
                    </a:p>
                  </a:txBody>
                  <a:tcPr/>
                </a:tc>
                <a:tc>
                  <a:txBody>
                    <a:bodyPr/>
                    <a:lstStyle/>
                    <a:p>
                      <a:r>
                        <a:rPr lang="en-US"/>
                        <a:t>3</a:t>
                      </a:r>
                    </a:p>
                  </a:txBody>
                  <a:tcPr/>
                </a:tc>
                <a:tc>
                  <a:txBody>
                    <a:bodyPr/>
                    <a:lstStyle/>
                    <a:p>
                      <a:r>
                        <a:rPr lang="en-US"/>
                        <a:t>3</a:t>
                      </a:r>
                    </a:p>
                  </a:txBody>
                  <a:tcPr/>
                </a:tc>
                <a:tc>
                  <a:txBody>
                    <a:bodyPr/>
                    <a:lstStyle/>
                    <a:p>
                      <a:pPr lvl="0">
                        <a:buNone/>
                      </a:pPr>
                      <a:endParaRPr lang="en-US"/>
                    </a:p>
                  </a:txBody>
                  <a:tcPr/>
                </a:tc>
                <a:extLst>
                  <a:ext uri="{0D108BD9-81ED-4DB2-BD59-A6C34878D82A}">
                    <a16:rowId xmlns:a16="http://schemas.microsoft.com/office/drawing/2014/main" val="5160075"/>
                  </a:ext>
                </a:extLst>
              </a:tr>
              <a:tr h="370840">
                <a:tc>
                  <a:txBody>
                    <a:bodyPr/>
                    <a:lstStyle/>
                    <a:p>
                      <a:r>
                        <a:rPr lang="en-US"/>
                        <a:t>Rating</a:t>
                      </a:r>
                    </a:p>
                  </a:txBody>
                  <a:tcPr/>
                </a:tc>
                <a:tc>
                  <a:txBody>
                    <a:bodyPr/>
                    <a:lstStyle/>
                    <a:p>
                      <a:r>
                        <a:rPr lang="en-US"/>
                        <a:t>1</a:t>
                      </a:r>
                    </a:p>
                  </a:txBody>
                  <a:tcPr/>
                </a:tc>
                <a:tc>
                  <a:txBody>
                    <a:bodyPr/>
                    <a:lstStyle/>
                    <a:p>
                      <a:r>
                        <a:rPr lang="en-US"/>
                        <a:t>4</a:t>
                      </a:r>
                    </a:p>
                  </a:txBody>
                  <a:tcPr/>
                </a:tc>
                <a:tc>
                  <a:txBody>
                    <a:bodyPr/>
                    <a:lstStyle/>
                    <a:p>
                      <a:r>
                        <a:rPr lang="en-US"/>
                        <a:t>9</a:t>
                      </a:r>
                    </a:p>
                  </a:txBody>
                  <a:tcPr/>
                </a:tc>
                <a:tc>
                  <a:txBody>
                    <a:bodyPr/>
                    <a:lstStyle/>
                    <a:p>
                      <a:r>
                        <a:rPr lang="en-US"/>
                        <a:t>12</a:t>
                      </a:r>
                    </a:p>
                  </a:txBody>
                  <a:tcPr/>
                </a:tc>
                <a:tc>
                  <a:txBody>
                    <a:bodyPr/>
                    <a:lstStyle/>
                    <a:p>
                      <a:pPr lvl="0">
                        <a:buNone/>
                      </a:pPr>
                      <a:r>
                        <a:rPr lang="en-US"/>
                        <a:t>26</a:t>
                      </a:r>
                    </a:p>
                  </a:txBody>
                  <a:tcPr/>
                </a:tc>
                <a:extLst>
                  <a:ext uri="{0D108BD9-81ED-4DB2-BD59-A6C34878D82A}">
                    <a16:rowId xmlns:a16="http://schemas.microsoft.com/office/drawing/2014/main" val="1058166097"/>
                  </a:ext>
                </a:extLst>
              </a:tr>
              <a:tr h="370840">
                <a:tc>
                  <a:txBody>
                    <a:bodyPr/>
                    <a:lstStyle/>
                    <a:p>
                      <a:r>
                        <a:rPr lang="en-US"/>
                        <a:t>3 Degree of Freedom</a:t>
                      </a:r>
                    </a:p>
                  </a:txBody>
                  <a:tcPr/>
                </a:tc>
                <a:tc>
                  <a:txBody>
                    <a:bodyPr/>
                    <a:lstStyle/>
                    <a:p>
                      <a:r>
                        <a:rPr lang="en-US"/>
                        <a:t>3</a:t>
                      </a:r>
                    </a:p>
                  </a:txBody>
                  <a:tcPr/>
                </a:tc>
                <a:tc>
                  <a:txBody>
                    <a:bodyPr/>
                    <a:lstStyle/>
                    <a:p>
                      <a:r>
                        <a:rPr lang="en-US"/>
                        <a:t>1</a:t>
                      </a:r>
                    </a:p>
                  </a:txBody>
                  <a:tcPr/>
                </a:tc>
                <a:tc>
                  <a:txBody>
                    <a:bodyPr/>
                    <a:lstStyle/>
                    <a:p>
                      <a:r>
                        <a:rPr lang="en-US"/>
                        <a:t>1</a:t>
                      </a:r>
                    </a:p>
                  </a:txBody>
                  <a:tcPr/>
                </a:tc>
                <a:tc>
                  <a:txBody>
                    <a:bodyPr/>
                    <a:lstStyle/>
                    <a:p>
                      <a:r>
                        <a:rPr lang="en-US"/>
                        <a:t>1</a:t>
                      </a:r>
                    </a:p>
                  </a:txBody>
                  <a:tcPr/>
                </a:tc>
                <a:tc>
                  <a:txBody>
                    <a:bodyPr/>
                    <a:lstStyle/>
                    <a:p>
                      <a:pPr lvl="0">
                        <a:buNone/>
                      </a:pPr>
                      <a:endParaRPr lang="en-US"/>
                    </a:p>
                  </a:txBody>
                  <a:tcPr/>
                </a:tc>
                <a:extLst>
                  <a:ext uri="{0D108BD9-81ED-4DB2-BD59-A6C34878D82A}">
                    <a16:rowId xmlns:a16="http://schemas.microsoft.com/office/drawing/2014/main" val="3676860105"/>
                  </a:ext>
                </a:extLst>
              </a:tr>
              <a:tr h="370840">
                <a:tc>
                  <a:txBody>
                    <a:bodyPr/>
                    <a:lstStyle/>
                    <a:p>
                      <a:r>
                        <a:rPr lang="en-US"/>
                        <a:t>Rating</a:t>
                      </a:r>
                    </a:p>
                  </a:txBody>
                  <a:tcPr/>
                </a:tc>
                <a:tc>
                  <a:txBody>
                    <a:bodyPr/>
                    <a:lstStyle/>
                    <a:p>
                      <a:r>
                        <a:rPr lang="en-US"/>
                        <a:t>3</a:t>
                      </a:r>
                    </a:p>
                  </a:txBody>
                  <a:tcPr/>
                </a:tc>
                <a:tc>
                  <a:txBody>
                    <a:bodyPr/>
                    <a:lstStyle/>
                    <a:p>
                      <a:r>
                        <a:rPr lang="en-US"/>
                        <a:t>2</a:t>
                      </a:r>
                    </a:p>
                  </a:txBody>
                  <a:tcPr/>
                </a:tc>
                <a:tc>
                  <a:txBody>
                    <a:bodyPr/>
                    <a:lstStyle/>
                    <a:p>
                      <a:r>
                        <a:rPr lang="en-US"/>
                        <a:t>3</a:t>
                      </a:r>
                    </a:p>
                  </a:txBody>
                  <a:tcPr/>
                </a:tc>
                <a:tc>
                  <a:txBody>
                    <a:bodyPr/>
                    <a:lstStyle/>
                    <a:p>
                      <a:r>
                        <a:rPr lang="en-US"/>
                        <a:t>4</a:t>
                      </a:r>
                    </a:p>
                  </a:txBody>
                  <a:tcPr/>
                </a:tc>
                <a:tc>
                  <a:txBody>
                    <a:bodyPr/>
                    <a:lstStyle/>
                    <a:p>
                      <a:pPr lvl="0">
                        <a:buNone/>
                      </a:pPr>
                      <a:r>
                        <a:rPr lang="en-US"/>
                        <a:t>12</a:t>
                      </a:r>
                    </a:p>
                  </a:txBody>
                  <a:tcPr/>
                </a:tc>
                <a:extLst>
                  <a:ext uri="{0D108BD9-81ED-4DB2-BD59-A6C34878D82A}">
                    <a16:rowId xmlns:a16="http://schemas.microsoft.com/office/drawing/2014/main" val="3299458153"/>
                  </a:ext>
                </a:extLst>
              </a:tr>
              <a:tr h="370840">
                <a:tc>
                  <a:txBody>
                    <a:bodyPr/>
                    <a:lstStyle/>
                    <a:p>
                      <a:r>
                        <a:rPr lang="en-US"/>
                        <a:t>Scara Robot</a:t>
                      </a:r>
                    </a:p>
                  </a:txBody>
                  <a:tcPr/>
                </a:tc>
                <a:tc>
                  <a:txBody>
                    <a:bodyPr/>
                    <a:lstStyle/>
                    <a:p>
                      <a:r>
                        <a:rPr lang="en-US"/>
                        <a:t>2</a:t>
                      </a:r>
                    </a:p>
                  </a:txBody>
                  <a:tcPr/>
                </a:tc>
                <a:tc>
                  <a:txBody>
                    <a:bodyPr/>
                    <a:lstStyle/>
                    <a:p>
                      <a:r>
                        <a:rPr lang="en-US"/>
                        <a:t>3</a:t>
                      </a:r>
                    </a:p>
                  </a:txBody>
                  <a:tcPr/>
                </a:tc>
                <a:tc>
                  <a:txBody>
                    <a:bodyPr/>
                    <a:lstStyle/>
                    <a:p>
                      <a:r>
                        <a:rPr lang="en-US"/>
                        <a:t>2</a:t>
                      </a:r>
                    </a:p>
                  </a:txBody>
                  <a:tcPr/>
                </a:tc>
                <a:tc>
                  <a:txBody>
                    <a:bodyPr/>
                    <a:lstStyle/>
                    <a:p>
                      <a:r>
                        <a:rPr lang="en-US"/>
                        <a:t>2</a:t>
                      </a:r>
                    </a:p>
                  </a:txBody>
                  <a:tcPr/>
                </a:tc>
                <a:tc>
                  <a:txBody>
                    <a:bodyPr/>
                    <a:lstStyle/>
                    <a:p>
                      <a:pPr lvl="0">
                        <a:buNone/>
                      </a:pPr>
                      <a:endParaRPr lang="en-US"/>
                    </a:p>
                  </a:txBody>
                  <a:tcPr/>
                </a:tc>
                <a:extLst>
                  <a:ext uri="{0D108BD9-81ED-4DB2-BD59-A6C34878D82A}">
                    <a16:rowId xmlns:a16="http://schemas.microsoft.com/office/drawing/2014/main" val="840845178"/>
                  </a:ext>
                </a:extLst>
              </a:tr>
              <a:tr h="370840">
                <a:tc>
                  <a:txBody>
                    <a:bodyPr/>
                    <a:lstStyle/>
                    <a:p>
                      <a:r>
                        <a:rPr lang="en-US"/>
                        <a:t>Rating</a:t>
                      </a:r>
                    </a:p>
                  </a:txBody>
                  <a:tcPr/>
                </a:tc>
                <a:tc>
                  <a:txBody>
                    <a:bodyPr/>
                    <a:lstStyle/>
                    <a:p>
                      <a:r>
                        <a:rPr lang="en-US"/>
                        <a:t>2</a:t>
                      </a:r>
                    </a:p>
                  </a:txBody>
                  <a:tcPr/>
                </a:tc>
                <a:tc>
                  <a:txBody>
                    <a:bodyPr/>
                    <a:lstStyle/>
                    <a:p>
                      <a:r>
                        <a:rPr lang="en-US"/>
                        <a:t>6</a:t>
                      </a:r>
                    </a:p>
                  </a:txBody>
                  <a:tcPr/>
                </a:tc>
                <a:tc>
                  <a:txBody>
                    <a:bodyPr/>
                    <a:lstStyle/>
                    <a:p>
                      <a:r>
                        <a:rPr lang="en-US"/>
                        <a:t>6</a:t>
                      </a:r>
                    </a:p>
                  </a:txBody>
                  <a:tcPr/>
                </a:tc>
                <a:tc>
                  <a:txBody>
                    <a:bodyPr/>
                    <a:lstStyle/>
                    <a:p>
                      <a:r>
                        <a:rPr lang="en-US"/>
                        <a:t>8</a:t>
                      </a:r>
                    </a:p>
                  </a:txBody>
                  <a:tcPr/>
                </a:tc>
                <a:tc>
                  <a:txBody>
                    <a:bodyPr/>
                    <a:lstStyle/>
                    <a:p>
                      <a:pPr lvl="0">
                        <a:buNone/>
                      </a:pPr>
                      <a:r>
                        <a:rPr lang="en-US"/>
                        <a:t>22</a:t>
                      </a:r>
                    </a:p>
                  </a:txBody>
                  <a:tcPr/>
                </a:tc>
                <a:extLst>
                  <a:ext uri="{0D108BD9-81ED-4DB2-BD59-A6C34878D82A}">
                    <a16:rowId xmlns:a16="http://schemas.microsoft.com/office/drawing/2014/main" val="1898970604"/>
                  </a:ext>
                </a:extLst>
              </a:tr>
            </a:tbl>
          </a:graphicData>
        </a:graphic>
      </p:graphicFrame>
    </p:spTree>
    <p:extLst>
      <p:ext uri="{BB962C8B-B14F-4D97-AF65-F5344CB8AC3E}">
        <p14:creationId xmlns:p14="http://schemas.microsoft.com/office/powerpoint/2010/main" val="3687666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a:rPr>
              <a:t>Concept Generation - J1</a:t>
            </a:r>
            <a:endParaRPr lang="en-US" sz="4000">
              <a:latin typeface="Haettenschweiler" panose="020B0706040902060204" pitchFamily="34" charset="0"/>
            </a:endParaRP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16CAC7C5-D275-B57F-E038-AF0933ABCCC0}"/>
              </a:ext>
            </a:extLst>
          </p:cNvPr>
          <p:cNvSpPr>
            <a:spLocks noGrp="1"/>
          </p:cNvSpPr>
          <p:nvPr>
            <p:ph type="ftr" sz="quarter" idx="11"/>
          </p:nvPr>
        </p:nvSpPr>
        <p:spPr/>
        <p:txBody>
          <a:bodyPr/>
          <a:lstStyle/>
          <a:p>
            <a:r>
              <a:rPr lang="en-US">
                <a:solidFill>
                  <a:schemeClr val="bg1"/>
                </a:solidFill>
              </a:rPr>
              <a:t>Russel Stringham</a:t>
            </a:r>
          </a:p>
        </p:txBody>
      </p:sp>
      <p:sp>
        <p:nvSpPr>
          <p:cNvPr id="7" name="Slide Number Placeholder 6">
            <a:extLst>
              <a:ext uri="{FF2B5EF4-FFF2-40B4-BE49-F238E27FC236}">
                <a16:creationId xmlns:a16="http://schemas.microsoft.com/office/drawing/2014/main" id="{06600B38-A8E4-5A27-5A3C-DB1EF0CF4C71}"/>
              </a:ext>
            </a:extLst>
          </p:cNvPr>
          <p:cNvSpPr>
            <a:spLocks noGrp="1"/>
          </p:cNvSpPr>
          <p:nvPr>
            <p:ph type="sldNum" sz="quarter" idx="12"/>
          </p:nvPr>
        </p:nvSpPr>
        <p:spPr/>
        <p:txBody>
          <a:bodyPr/>
          <a:lstStyle/>
          <a:p>
            <a:fld id="{330EA680-D336-4FF7-8B7A-9848BB0A1C32}" type="slidenum">
              <a:rPr lang="en-US" smtClean="0"/>
              <a:t>25</a:t>
            </a:fld>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graphicFrame>
        <p:nvGraphicFramePr>
          <p:cNvPr id="10" name="Table 9">
            <a:extLst>
              <a:ext uri="{FF2B5EF4-FFF2-40B4-BE49-F238E27FC236}">
                <a16:creationId xmlns:a16="http://schemas.microsoft.com/office/drawing/2014/main" id="{262A0DDA-CD0D-688D-DB02-5CBEBA5F6BE9}"/>
              </a:ext>
            </a:extLst>
          </p:cNvPr>
          <p:cNvGraphicFramePr>
            <a:graphicFrameLocks noGrp="1"/>
          </p:cNvGraphicFramePr>
          <p:nvPr>
            <p:extLst>
              <p:ext uri="{D42A27DB-BD31-4B8C-83A1-F6EECF244321}">
                <p14:modId xmlns:p14="http://schemas.microsoft.com/office/powerpoint/2010/main" val="1439458173"/>
              </p:ext>
            </p:extLst>
          </p:nvPr>
        </p:nvGraphicFramePr>
        <p:xfrm>
          <a:off x="306916" y="1714500"/>
          <a:ext cx="11563906" cy="3652458"/>
        </p:xfrm>
        <a:graphic>
          <a:graphicData uri="http://schemas.openxmlformats.org/drawingml/2006/table">
            <a:tbl>
              <a:tblPr bandRow="1">
                <a:tableStyleId>{5C22544A-7EE6-4342-B048-85BDC9FD1C3A}</a:tableStyleId>
              </a:tblPr>
              <a:tblGrid>
                <a:gridCol w="1830916">
                  <a:extLst>
                    <a:ext uri="{9D8B030D-6E8A-4147-A177-3AD203B41FA5}">
                      <a16:colId xmlns:a16="http://schemas.microsoft.com/office/drawing/2014/main" val="1501145281"/>
                    </a:ext>
                  </a:extLst>
                </a:gridCol>
                <a:gridCol w="2330433">
                  <a:extLst>
                    <a:ext uri="{9D8B030D-6E8A-4147-A177-3AD203B41FA5}">
                      <a16:colId xmlns:a16="http://schemas.microsoft.com/office/drawing/2014/main" val="3448170528"/>
                    </a:ext>
                  </a:extLst>
                </a:gridCol>
                <a:gridCol w="2003541">
                  <a:extLst>
                    <a:ext uri="{9D8B030D-6E8A-4147-A177-3AD203B41FA5}">
                      <a16:colId xmlns:a16="http://schemas.microsoft.com/office/drawing/2014/main" val="2421124041"/>
                    </a:ext>
                  </a:extLst>
                </a:gridCol>
                <a:gridCol w="2446428">
                  <a:extLst>
                    <a:ext uri="{9D8B030D-6E8A-4147-A177-3AD203B41FA5}">
                      <a16:colId xmlns:a16="http://schemas.microsoft.com/office/drawing/2014/main" val="428583036"/>
                    </a:ext>
                  </a:extLst>
                </a:gridCol>
                <a:gridCol w="2952588">
                  <a:extLst>
                    <a:ext uri="{9D8B030D-6E8A-4147-A177-3AD203B41FA5}">
                      <a16:colId xmlns:a16="http://schemas.microsoft.com/office/drawing/2014/main" val="2357696411"/>
                    </a:ext>
                  </a:extLst>
                </a:gridCol>
              </a:tblGrid>
              <a:tr h="1023849">
                <a:tc>
                  <a:txBody>
                    <a:bodyPr/>
                    <a:lstStyle/>
                    <a:p>
                      <a:pPr algn="l" fontAlgn="base"/>
                      <a:r>
                        <a:rPr lang="en-US" sz="3000" b="1" i="0">
                          <a:solidFill>
                            <a:srgbClr val="FFFFFF"/>
                          </a:solidFill>
                          <a:effectLst/>
                          <a:latin typeface="Calibri"/>
                        </a:rPr>
                        <a:t>Design Name</a:t>
                      </a:r>
                      <a:endParaRPr lang="en-US" b="1" i="0">
                        <a:solidFill>
                          <a:srgbClr val="FFFFFF"/>
                        </a:solidFill>
                        <a:effectLst/>
                      </a:endParaRPr>
                    </a:p>
                  </a:txBody>
                  <a:tcPr marL="150686" marR="150686" marT="75343" marB="7534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ase"/>
                      <a:r>
                        <a:rPr lang="en-US" sz="3000" b="1" i="0">
                          <a:solidFill>
                            <a:srgbClr val="FFFFFF"/>
                          </a:solidFill>
                          <a:effectLst/>
                          <a:latin typeface="Calibri"/>
                        </a:rPr>
                        <a:t>Simplicity</a:t>
                      </a:r>
                      <a:endParaRPr lang="en-US" b="1" i="0">
                        <a:solidFill>
                          <a:srgbClr val="FFFFFF"/>
                        </a:solidFill>
                        <a:effectLst/>
                        <a:latin typeface="Calibri"/>
                      </a:endParaRPr>
                    </a:p>
                  </a:txBody>
                  <a:tcPr marL="150686" marR="150686" marT="75343" marB="7534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ase"/>
                      <a:r>
                        <a:rPr lang="en-US" sz="3000" b="1" i="0">
                          <a:solidFill>
                            <a:srgbClr val="FFFFFF"/>
                          </a:solidFill>
                          <a:effectLst/>
                          <a:latin typeface="Calibri"/>
                        </a:rPr>
                        <a:t>Power Options</a:t>
                      </a:r>
                      <a:endParaRPr lang="en-US" b="1" i="0">
                        <a:solidFill>
                          <a:srgbClr val="FFFFFF"/>
                        </a:solidFill>
                        <a:effectLst/>
                      </a:endParaRPr>
                    </a:p>
                  </a:txBody>
                  <a:tcPr marL="150686" marR="150686" marT="75343" marB="7534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ase"/>
                      <a:r>
                        <a:rPr lang="en-US" sz="3000" b="1" i="0">
                          <a:solidFill>
                            <a:srgbClr val="FFFFFF"/>
                          </a:solidFill>
                          <a:effectLst/>
                          <a:latin typeface="Calibri"/>
                        </a:rPr>
                        <a:t>Cost</a:t>
                      </a:r>
                    </a:p>
                  </a:txBody>
                  <a:tcPr marL="150686" marR="150686" marT="75343" marB="7534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lvl="0" algn="l">
                        <a:buNone/>
                      </a:pPr>
                      <a:r>
                        <a:rPr lang="en-US" sz="3000" b="1" i="0">
                          <a:solidFill>
                            <a:srgbClr val="FFFFFF"/>
                          </a:solidFill>
                          <a:effectLst/>
                          <a:latin typeface="Calibri"/>
                        </a:rPr>
                        <a:t>Ordering / Shipping</a:t>
                      </a:r>
                    </a:p>
                  </a:txBody>
                  <a:tcPr marL="150686" marR="150686" marT="75343" marB="7534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677806351"/>
                  </a:ext>
                </a:extLst>
              </a:tr>
              <a:tr h="521066">
                <a:tc>
                  <a:txBody>
                    <a:bodyPr/>
                    <a:lstStyle/>
                    <a:p>
                      <a:pPr lvl="0" algn="l">
                        <a:buNone/>
                      </a:pPr>
                      <a:r>
                        <a:rPr lang="en-US" sz="3000" b="0" i="0" u="none" strike="noStrike">
                          <a:solidFill>
                            <a:schemeClr val="tx1"/>
                          </a:solidFill>
                          <a:effectLst/>
                          <a:latin typeface="Calibri"/>
                        </a:rPr>
                        <a:t>Slewing Drive</a:t>
                      </a:r>
                    </a:p>
                  </a:txBody>
                  <a:tcPr marL="150686" marR="150686" marT="75343" marB="753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ase"/>
                      <a:r>
                        <a:rPr lang="en-US" sz="3000" b="0" i="0">
                          <a:solidFill>
                            <a:srgbClr val="000000"/>
                          </a:solidFill>
                          <a:effectLst/>
                          <a:latin typeface="Calibri"/>
                        </a:rPr>
                        <a:t>1st</a:t>
                      </a:r>
                      <a:endParaRPr lang="en-US" b="0" i="0">
                        <a:solidFill>
                          <a:srgbClr val="000000"/>
                        </a:solidFill>
                        <a:effectLst/>
                      </a:endParaRPr>
                    </a:p>
                  </a:txBody>
                  <a:tcPr marL="150686" marR="150686" marT="75343" marB="753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ase"/>
                      <a:r>
                        <a:rPr lang="en-US" sz="3000" b="0" i="0">
                          <a:solidFill>
                            <a:srgbClr val="000000"/>
                          </a:solidFill>
                          <a:effectLst/>
                          <a:latin typeface="Calibri"/>
                        </a:rPr>
                        <a:t>1st</a:t>
                      </a:r>
                    </a:p>
                  </a:txBody>
                  <a:tcPr marL="150686" marR="150686" marT="75343" marB="753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ase"/>
                      <a:r>
                        <a:rPr lang="en-US" sz="3000" b="0" i="0">
                          <a:solidFill>
                            <a:srgbClr val="000000"/>
                          </a:solidFill>
                          <a:effectLst/>
                          <a:latin typeface="Calibri"/>
                        </a:rPr>
                        <a:t>2nd</a:t>
                      </a:r>
                      <a:endParaRPr lang="en-US" b="0" i="0">
                        <a:solidFill>
                          <a:srgbClr val="000000"/>
                        </a:solidFill>
                        <a:effectLst/>
                        <a:latin typeface="Calibri"/>
                      </a:endParaRPr>
                    </a:p>
                  </a:txBody>
                  <a:tcPr marL="150686" marR="150686" marT="75343" marB="753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ase"/>
                      <a:r>
                        <a:rPr lang="en-US" sz="3000" b="0" i="0">
                          <a:solidFill>
                            <a:srgbClr val="000000"/>
                          </a:solidFill>
                          <a:effectLst/>
                          <a:latin typeface="Calibri"/>
                        </a:rPr>
                        <a:t>2nd</a:t>
                      </a:r>
                    </a:p>
                  </a:txBody>
                  <a:tcPr marL="150686" marR="150686" marT="75343" marB="753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44803216"/>
                  </a:ext>
                </a:extLst>
              </a:tr>
              <a:tr h="521066">
                <a:tc>
                  <a:txBody>
                    <a:bodyPr/>
                    <a:lstStyle/>
                    <a:p>
                      <a:pPr algn="l" fontAlgn="base"/>
                      <a:r>
                        <a:rPr lang="en-US" sz="3000" b="0" i="0" u="none" strike="noStrike">
                          <a:solidFill>
                            <a:srgbClr val="000000"/>
                          </a:solidFill>
                          <a:effectLst/>
                          <a:latin typeface="Calibri"/>
                        </a:rPr>
                        <a:t>Gear System / Spindle</a:t>
                      </a:r>
                    </a:p>
                  </a:txBody>
                  <a:tcPr marL="150686" marR="150686" marT="75343" marB="753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ase"/>
                      <a:r>
                        <a:rPr lang="en-US" sz="3000" b="0" i="0">
                          <a:solidFill>
                            <a:srgbClr val="000000"/>
                          </a:solidFill>
                          <a:effectLst/>
                          <a:latin typeface="Calibri"/>
                        </a:rPr>
                        <a:t>2nd</a:t>
                      </a:r>
                      <a:endParaRPr lang="en-US" b="0" i="0">
                        <a:solidFill>
                          <a:srgbClr val="000000"/>
                        </a:solidFill>
                        <a:effectLst/>
                        <a:latin typeface="Calibri"/>
                      </a:endParaRPr>
                    </a:p>
                  </a:txBody>
                  <a:tcPr marL="150686" marR="150686" marT="75343" marB="753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ase"/>
                      <a:r>
                        <a:rPr lang="en-US" sz="3000" b="0" i="0">
                          <a:solidFill>
                            <a:srgbClr val="000000"/>
                          </a:solidFill>
                          <a:effectLst/>
                          <a:latin typeface="Calibri"/>
                        </a:rPr>
                        <a:t>2nd</a:t>
                      </a:r>
                      <a:endParaRPr lang="en-US" b="0" i="0">
                        <a:solidFill>
                          <a:srgbClr val="000000"/>
                        </a:solidFill>
                        <a:effectLst/>
                        <a:latin typeface="Calibri"/>
                      </a:endParaRPr>
                    </a:p>
                  </a:txBody>
                  <a:tcPr marL="150686" marR="150686" marT="75343" marB="753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ase"/>
                      <a:r>
                        <a:rPr lang="en-US" sz="3000" b="0" i="0">
                          <a:solidFill>
                            <a:srgbClr val="000000"/>
                          </a:solidFill>
                          <a:effectLst/>
                          <a:latin typeface="Calibri"/>
                        </a:rPr>
                        <a:t>1st</a:t>
                      </a:r>
                      <a:endParaRPr lang="en-US" b="0" i="0">
                        <a:solidFill>
                          <a:srgbClr val="000000"/>
                        </a:solidFill>
                        <a:effectLst/>
                      </a:endParaRPr>
                    </a:p>
                  </a:txBody>
                  <a:tcPr marL="150686" marR="150686" marT="75343" marB="753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ase"/>
                      <a:r>
                        <a:rPr lang="en-US" sz="3000" b="0" i="0">
                          <a:solidFill>
                            <a:srgbClr val="000000"/>
                          </a:solidFill>
                          <a:effectLst/>
                          <a:latin typeface="Calibri"/>
                        </a:rPr>
                        <a:t>1st</a:t>
                      </a:r>
                      <a:endParaRPr lang="en-US" b="0" i="0">
                        <a:solidFill>
                          <a:srgbClr val="000000"/>
                        </a:solidFill>
                        <a:effectLst/>
                        <a:latin typeface="Calibri"/>
                      </a:endParaRPr>
                    </a:p>
                  </a:txBody>
                  <a:tcPr marL="150686" marR="150686" marT="75343" marB="753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9828472"/>
                  </a:ext>
                </a:extLst>
              </a:tr>
            </a:tbl>
          </a:graphicData>
        </a:graphic>
      </p:graphicFrame>
    </p:spTree>
    <p:extLst>
      <p:ext uri="{BB962C8B-B14F-4D97-AF65-F5344CB8AC3E}">
        <p14:creationId xmlns:p14="http://schemas.microsoft.com/office/powerpoint/2010/main" val="3855334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a:rPr>
              <a:t>Concept Generation - J2 and J3</a:t>
            </a:r>
            <a:endParaRPr lang="en-US" sz="4000">
              <a:latin typeface="Haettenschweiler" panose="020B0706040902060204" pitchFamily="34" charset="0"/>
            </a:endParaRP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16CAC7C5-D275-B57F-E038-AF0933ABCCC0}"/>
              </a:ext>
            </a:extLst>
          </p:cNvPr>
          <p:cNvSpPr>
            <a:spLocks noGrp="1"/>
          </p:cNvSpPr>
          <p:nvPr>
            <p:ph type="ftr" sz="quarter" idx="11"/>
          </p:nvPr>
        </p:nvSpPr>
        <p:spPr/>
        <p:txBody>
          <a:bodyPr/>
          <a:lstStyle/>
          <a:p>
            <a:r>
              <a:rPr lang="en-US">
                <a:solidFill>
                  <a:schemeClr val="bg1"/>
                </a:solidFill>
              </a:rPr>
              <a:t>Russel Stringham</a:t>
            </a:r>
          </a:p>
        </p:txBody>
      </p:sp>
      <p:sp>
        <p:nvSpPr>
          <p:cNvPr id="7" name="Slide Number Placeholder 6">
            <a:extLst>
              <a:ext uri="{FF2B5EF4-FFF2-40B4-BE49-F238E27FC236}">
                <a16:creationId xmlns:a16="http://schemas.microsoft.com/office/drawing/2014/main" id="{06600B38-A8E4-5A27-5A3C-DB1EF0CF4C71}"/>
              </a:ext>
            </a:extLst>
          </p:cNvPr>
          <p:cNvSpPr>
            <a:spLocks noGrp="1"/>
          </p:cNvSpPr>
          <p:nvPr>
            <p:ph type="sldNum" sz="quarter" idx="12"/>
          </p:nvPr>
        </p:nvSpPr>
        <p:spPr/>
        <p:txBody>
          <a:bodyPr/>
          <a:lstStyle/>
          <a:p>
            <a:fld id="{330EA680-D336-4FF7-8B7A-9848BB0A1C32}" type="slidenum">
              <a:rPr lang="en-US" smtClean="0"/>
              <a:t>26</a:t>
            </a:fld>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graphicFrame>
        <p:nvGraphicFramePr>
          <p:cNvPr id="10" name="Table 9">
            <a:extLst>
              <a:ext uri="{FF2B5EF4-FFF2-40B4-BE49-F238E27FC236}">
                <a16:creationId xmlns:a16="http://schemas.microsoft.com/office/drawing/2014/main" id="{262A0DDA-CD0D-688D-DB02-5CBEBA5F6BE9}"/>
              </a:ext>
            </a:extLst>
          </p:cNvPr>
          <p:cNvGraphicFramePr>
            <a:graphicFrameLocks noGrp="1"/>
          </p:cNvGraphicFramePr>
          <p:nvPr>
            <p:extLst>
              <p:ext uri="{D42A27DB-BD31-4B8C-83A1-F6EECF244321}">
                <p14:modId xmlns:p14="http://schemas.microsoft.com/office/powerpoint/2010/main" val="1923684489"/>
              </p:ext>
            </p:extLst>
          </p:nvPr>
        </p:nvGraphicFramePr>
        <p:xfrm>
          <a:off x="292263" y="1715313"/>
          <a:ext cx="11599447" cy="3195258"/>
        </p:xfrm>
        <a:graphic>
          <a:graphicData uri="http://schemas.openxmlformats.org/drawingml/2006/table">
            <a:tbl>
              <a:tblPr bandRow="1">
                <a:tableStyleId>{5C22544A-7EE6-4342-B048-85BDC9FD1C3A}</a:tableStyleId>
              </a:tblPr>
              <a:tblGrid>
                <a:gridCol w="1866456">
                  <a:extLst>
                    <a:ext uri="{9D8B030D-6E8A-4147-A177-3AD203B41FA5}">
                      <a16:colId xmlns:a16="http://schemas.microsoft.com/office/drawing/2014/main" val="1501145281"/>
                    </a:ext>
                  </a:extLst>
                </a:gridCol>
                <a:gridCol w="2330433">
                  <a:extLst>
                    <a:ext uri="{9D8B030D-6E8A-4147-A177-3AD203B41FA5}">
                      <a16:colId xmlns:a16="http://schemas.microsoft.com/office/drawing/2014/main" val="3448170528"/>
                    </a:ext>
                  </a:extLst>
                </a:gridCol>
                <a:gridCol w="2003541">
                  <a:extLst>
                    <a:ext uri="{9D8B030D-6E8A-4147-A177-3AD203B41FA5}">
                      <a16:colId xmlns:a16="http://schemas.microsoft.com/office/drawing/2014/main" val="2421124041"/>
                    </a:ext>
                  </a:extLst>
                </a:gridCol>
                <a:gridCol w="2446429">
                  <a:extLst>
                    <a:ext uri="{9D8B030D-6E8A-4147-A177-3AD203B41FA5}">
                      <a16:colId xmlns:a16="http://schemas.microsoft.com/office/drawing/2014/main" val="428583036"/>
                    </a:ext>
                  </a:extLst>
                </a:gridCol>
                <a:gridCol w="2952588">
                  <a:extLst>
                    <a:ext uri="{9D8B030D-6E8A-4147-A177-3AD203B41FA5}">
                      <a16:colId xmlns:a16="http://schemas.microsoft.com/office/drawing/2014/main" val="2357696411"/>
                    </a:ext>
                  </a:extLst>
                </a:gridCol>
              </a:tblGrid>
              <a:tr h="1023849">
                <a:tc>
                  <a:txBody>
                    <a:bodyPr/>
                    <a:lstStyle/>
                    <a:p>
                      <a:pPr algn="l" fontAlgn="base"/>
                      <a:r>
                        <a:rPr lang="en-US" sz="3000" b="1" i="0">
                          <a:solidFill>
                            <a:srgbClr val="FFFFFF"/>
                          </a:solidFill>
                          <a:effectLst/>
                          <a:latin typeface="Calibri"/>
                        </a:rPr>
                        <a:t>Design Name</a:t>
                      </a:r>
                      <a:endParaRPr lang="en-US" b="1" i="0">
                        <a:solidFill>
                          <a:srgbClr val="FFFFFF"/>
                        </a:solidFill>
                        <a:effectLst/>
                      </a:endParaRPr>
                    </a:p>
                  </a:txBody>
                  <a:tcPr marL="150686" marR="150686" marT="75343" marB="7534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ase"/>
                      <a:r>
                        <a:rPr lang="en-US" sz="3000" b="1" i="0">
                          <a:solidFill>
                            <a:srgbClr val="FFFFFF"/>
                          </a:solidFill>
                          <a:effectLst/>
                          <a:latin typeface="Calibri"/>
                        </a:rPr>
                        <a:t>Simplicity</a:t>
                      </a:r>
                      <a:endParaRPr lang="en-US" b="1" i="0">
                        <a:solidFill>
                          <a:srgbClr val="FFFFFF"/>
                        </a:solidFill>
                        <a:effectLst/>
                        <a:latin typeface="Calibri"/>
                      </a:endParaRPr>
                    </a:p>
                  </a:txBody>
                  <a:tcPr marL="150686" marR="150686" marT="75343" marB="7534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ase"/>
                      <a:r>
                        <a:rPr lang="en-US" sz="3000" b="1" i="0">
                          <a:solidFill>
                            <a:srgbClr val="FFFFFF"/>
                          </a:solidFill>
                          <a:effectLst/>
                          <a:latin typeface="Calibri"/>
                        </a:rPr>
                        <a:t>Torque Output</a:t>
                      </a:r>
                    </a:p>
                  </a:txBody>
                  <a:tcPr marL="150686" marR="150686" marT="75343" marB="7534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ase"/>
                      <a:r>
                        <a:rPr lang="en-US" sz="3000" b="1" i="0">
                          <a:solidFill>
                            <a:srgbClr val="FFFFFF"/>
                          </a:solidFill>
                          <a:effectLst/>
                          <a:latin typeface="Calibri"/>
                        </a:rPr>
                        <a:t>Cost</a:t>
                      </a:r>
                    </a:p>
                  </a:txBody>
                  <a:tcPr marL="150686" marR="150686" marT="75343" marB="7534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fontAlgn="base"/>
                      <a:r>
                        <a:rPr lang="en-US" sz="3000" b="1" i="0">
                          <a:solidFill>
                            <a:srgbClr val="FFFFFF"/>
                          </a:solidFill>
                          <a:effectLst/>
                          <a:latin typeface="Calibri"/>
                        </a:rPr>
                        <a:t>Performance</a:t>
                      </a:r>
                      <a:endParaRPr lang="en-US" b="1" i="0">
                        <a:solidFill>
                          <a:srgbClr val="FFFFFF"/>
                        </a:solidFill>
                        <a:effectLst/>
                        <a:latin typeface="Calibri"/>
                      </a:endParaRPr>
                    </a:p>
                  </a:txBody>
                  <a:tcPr marL="150686" marR="150686" marT="75343" marB="75343">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677806351"/>
                  </a:ext>
                </a:extLst>
              </a:tr>
              <a:tr h="521066">
                <a:tc>
                  <a:txBody>
                    <a:bodyPr/>
                    <a:lstStyle/>
                    <a:p>
                      <a:pPr algn="l" fontAlgn="base"/>
                      <a:r>
                        <a:rPr lang="en-US" sz="3000" b="0" i="0" u="none" strike="noStrike">
                          <a:solidFill>
                            <a:schemeClr val="tx1"/>
                          </a:solidFill>
                          <a:effectLst/>
                          <a:latin typeface="Calibri"/>
                        </a:rPr>
                        <a:t>Belt and Pulley</a:t>
                      </a:r>
                    </a:p>
                  </a:txBody>
                  <a:tcPr marL="150686" marR="150686" marT="75343" marB="753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ase"/>
                      <a:r>
                        <a:rPr lang="en-US" sz="3000" b="0" i="0">
                          <a:solidFill>
                            <a:srgbClr val="000000"/>
                          </a:solidFill>
                          <a:effectLst/>
                          <a:latin typeface="Calibri"/>
                        </a:rPr>
                        <a:t>1st</a:t>
                      </a:r>
                      <a:endParaRPr lang="en-US" b="0" i="0">
                        <a:solidFill>
                          <a:srgbClr val="000000"/>
                        </a:solidFill>
                        <a:effectLst/>
                      </a:endParaRPr>
                    </a:p>
                  </a:txBody>
                  <a:tcPr marL="150686" marR="150686" marT="75343" marB="753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ase"/>
                      <a:r>
                        <a:rPr lang="en-US" sz="3000" b="0" i="0">
                          <a:solidFill>
                            <a:srgbClr val="000000"/>
                          </a:solidFill>
                          <a:effectLst/>
                          <a:latin typeface="Calibri"/>
                        </a:rPr>
                        <a:t>2nd</a:t>
                      </a:r>
                    </a:p>
                  </a:txBody>
                  <a:tcPr marL="150686" marR="150686" marT="75343" marB="753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ase"/>
                      <a:r>
                        <a:rPr lang="en-US" sz="3000" b="0" i="0">
                          <a:solidFill>
                            <a:srgbClr val="000000"/>
                          </a:solidFill>
                          <a:effectLst/>
                          <a:latin typeface="Calibri"/>
                        </a:rPr>
                        <a:t>1st</a:t>
                      </a:r>
                      <a:endParaRPr lang="en-US" b="0" i="0">
                        <a:solidFill>
                          <a:srgbClr val="000000"/>
                        </a:solidFill>
                        <a:effectLst/>
                        <a:latin typeface="Calibri"/>
                      </a:endParaRPr>
                    </a:p>
                  </a:txBody>
                  <a:tcPr marL="150686" marR="150686" marT="75343" marB="753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ase"/>
                      <a:r>
                        <a:rPr lang="en-US" sz="3000" b="0" i="0">
                          <a:solidFill>
                            <a:srgbClr val="000000"/>
                          </a:solidFill>
                          <a:effectLst/>
                          <a:latin typeface="Calibri"/>
                        </a:rPr>
                        <a:t>2nd</a:t>
                      </a:r>
                      <a:endParaRPr lang="en-US" b="0" i="0">
                        <a:solidFill>
                          <a:srgbClr val="000000"/>
                        </a:solidFill>
                        <a:effectLst/>
                      </a:endParaRPr>
                    </a:p>
                  </a:txBody>
                  <a:tcPr marL="150686" marR="150686" marT="75343" marB="753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44803216"/>
                  </a:ext>
                </a:extLst>
              </a:tr>
              <a:tr h="521066">
                <a:tc>
                  <a:txBody>
                    <a:bodyPr/>
                    <a:lstStyle/>
                    <a:p>
                      <a:pPr algn="l" fontAlgn="base"/>
                      <a:r>
                        <a:rPr lang="en-US" sz="3000" b="0" i="0" u="none" strike="noStrike">
                          <a:solidFill>
                            <a:srgbClr val="000000"/>
                          </a:solidFill>
                          <a:effectLst/>
                          <a:latin typeface="Calibri"/>
                        </a:rPr>
                        <a:t>Chain and Sprocket</a:t>
                      </a:r>
                      <a:endParaRPr lang="en-US" b="0" i="0">
                        <a:solidFill>
                          <a:srgbClr val="000000"/>
                        </a:solidFill>
                        <a:effectLst/>
                        <a:latin typeface="Calibri"/>
                      </a:endParaRPr>
                    </a:p>
                  </a:txBody>
                  <a:tcPr marL="150686" marR="150686" marT="75343" marB="753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ase"/>
                      <a:r>
                        <a:rPr lang="en-US" sz="3000" b="0" i="0">
                          <a:solidFill>
                            <a:srgbClr val="000000"/>
                          </a:solidFill>
                          <a:effectLst/>
                          <a:latin typeface="Calibri"/>
                        </a:rPr>
                        <a:t>2nd</a:t>
                      </a:r>
                      <a:endParaRPr lang="en-US" b="0" i="0">
                        <a:solidFill>
                          <a:srgbClr val="000000"/>
                        </a:solidFill>
                        <a:effectLst/>
                        <a:latin typeface="Calibri"/>
                      </a:endParaRPr>
                    </a:p>
                  </a:txBody>
                  <a:tcPr marL="150686" marR="150686" marT="75343" marB="753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ase"/>
                      <a:r>
                        <a:rPr lang="en-US" sz="3000" b="0" i="0">
                          <a:solidFill>
                            <a:srgbClr val="000000"/>
                          </a:solidFill>
                          <a:effectLst/>
                          <a:latin typeface="Calibri"/>
                        </a:rPr>
                        <a:t>1st</a:t>
                      </a:r>
                      <a:endParaRPr lang="en-US" b="0" i="0">
                        <a:solidFill>
                          <a:srgbClr val="000000"/>
                        </a:solidFill>
                        <a:effectLst/>
                        <a:latin typeface="Calibri"/>
                      </a:endParaRPr>
                    </a:p>
                  </a:txBody>
                  <a:tcPr marL="150686" marR="150686" marT="75343" marB="753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ase"/>
                      <a:r>
                        <a:rPr lang="en-US" sz="3000" b="0" i="0">
                          <a:solidFill>
                            <a:srgbClr val="000000"/>
                          </a:solidFill>
                          <a:effectLst/>
                          <a:latin typeface="Calibri"/>
                        </a:rPr>
                        <a:t>2nd</a:t>
                      </a:r>
                      <a:endParaRPr lang="en-US" b="0" i="0">
                        <a:solidFill>
                          <a:srgbClr val="000000"/>
                        </a:solidFill>
                        <a:effectLst/>
                      </a:endParaRPr>
                    </a:p>
                  </a:txBody>
                  <a:tcPr marL="150686" marR="150686" marT="75343" marB="753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ase"/>
                      <a:r>
                        <a:rPr lang="en-US" sz="3000" b="0" i="0">
                          <a:solidFill>
                            <a:srgbClr val="000000"/>
                          </a:solidFill>
                          <a:effectLst/>
                          <a:latin typeface="Calibri"/>
                        </a:rPr>
                        <a:t>1st</a:t>
                      </a:r>
                      <a:endParaRPr lang="en-US" b="0" i="0">
                        <a:solidFill>
                          <a:srgbClr val="000000"/>
                        </a:solidFill>
                        <a:effectLst/>
                        <a:latin typeface="Calibri"/>
                      </a:endParaRPr>
                    </a:p>
                  </a:txBody>
                  <a:tcPr marL="150686" marR="150686" marT="75343" marB="753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9828472"/>
                  </a:ext>
                </a:extLst>
              </a:tr>
            </a:tbl>
          </a:graphicData>
        </a:graphic>
      </p:graphicFrame>
    </p:spTree>
    <p:extLst>
      <p:ext uri="{BB962C8B-B14F-4D97-AF65-F5344CB8AC3E}">
        <p14:creationId xmlns:p14="http://schemas.microsoft.com/office/powerpoint/2010/main" val="1002199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Gantt Chart</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29214D5F-4CE7-A585-966C-31ADC92E37FA}"/>
              </a:ext>
            </a:extLst>
          </p:cNvPr>
          <p:cNvSpPr>
            <a:spLocks noGrp="1"/>
          </p:cNvSpPr>
          <p:nvPr>
            <p:ph type="ftr" sz="quarter" idx="11"/>
          </p:nvPr>
        </p:nvSpPr>
        <p:spPr/>
        <p:txBody>
          <a:bodyPr/>
          <a:lstStyle/>
          <a:p>
            <a:r>
              <a:rPr lang="en-US">
                <a:solidFill>
                  <a:schemeClr val="bg1"/>
                </a:solidFill>
              </a:rPr>
              <a:t>Isaiah Padilla</a:t>
            </a:r>
          </a:p>
        </p:txBody>
      </p:sp>
      <p:sp>
        <p:nvSpPr>
          <p:cNvPr id="5" name="Slide Number Placeholder 4">
            <a:extLst>
              <a:ext uri="{FF2B5EF4-FFF2-40B4-BE49-F238E27FC236}">
                <a16:creationId xmlns:a16="http://schemas.microsoft.com/office/drawing/2014/main" id="{F8CDD133-7217-D365-EA63-D792A56307E0}"/>
              </a:ext>
            </a:extLst>
          </p:cNvPr>
          <p:cNvSpPr>
            <a:spLocks noGrp="1"/>
          </p:cNvSpPr>
          <p:nvPr>
            <p:ph type="sldNum" sz="quarter" idx="12"/>
          </p:nvPr>
        </p:nvSpPr>
        <p:spPr/>
        <p:txBody>
          <a:bodyPr/>
          <a:lstStyle/>
          <a:p>
            <a:fld id="{330EA680-D336-4FF7-8B7A-9848BB0A1C32}" type="slidenum">
              <a:rPr lang="en-US" smtClean="0"/>
              <a:t>27</a:t>
            </a:fld>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7" name="Picture 6" descr="A screenshot of a project&#10;&#10;Description automatically generated">
            <a:extLst>
              <a:ext uri="{FF2B5EF4-FFF2-40B4-BE49-F238E27FC236}">
                <a16:creationId xmlns:a16="http://schemas.microsoft.com/office/drawing/2014/main" id="{DD135DF2-C998-4553-D026-926E701E0EF0}"/>
              </a:ext>
            </a:extLst>
          </p:cNvPr>
          <p:cNvPicPr>
            <a:picLocks noChangeAspect="1"/>
          </p:cNvPicPr>
          <p:nvPr/>
        </p:nvPicPr>
        <p:blipFill>
          <a:blip r:embed="rId4"/>
          <a:stretch>
            <a:fillRect/>
          </a:stretch>
        </p:blipFill>
        <p:spPr>
          <a:xfrm>
            <a:off x="363911" y="1041586"/>
            <a:ext cx="8808384" cy="4528298"/>
          </a:xfrm>
          <a:prstGeom prst="rect">
            <a:avLst/>
          </a:prstGeom>
        </p:spPr>
      </p:pic>
      <p:graphicFrame>
        <p:nvGraphicFramePr>
          <p:cNvPr id="11" name="Table 10">
            <a:extLst>
              <a:ext uri="{FF2B5EF4-FFF2-40B4-BE49-F238E27FC236}">
                <a16:creationId xmlns:a16="http://schemas.microsoft.com/office/drawing/2014/main" id="{FDE7074A-DABE-6F48-981A-BFB129E986C9}"/>
              </a:ext>
            </a:extLst>
          </p:cNvPr>
          <p:cNvGraphicFramePr>
            <a:graphicFrameLocks noGrp="1"/>
          </p:cNvGraphicFramePr>
          <p:nvPr>
            <p:extLst>
              <p:ext uri="{D42A27DB-BD31-4B8C-83A1-F6EECF244321}">
                <p14:modId xmlns:p14="http://schemas.microsoft.com/office/powerpoint/2010/main" val="4147948300"/>
              </p:ext>
            </p:extLst>
          </p:nvPr>
        </p:nvGraphicFramePr>
        <p:xfrm>
          <a:off x="9211235" y="246528"/>
          <a:ext cx="2699840" cy="1108984"/>
        </p:xfrm>
        <a:graphic>
          <a:graphicData uri="http://schemas.openxmlformats.org/drawingml/2006/table">
            <a:tbl>
              <a:tblPr bandRow="1">
                <a:tableStyleId>{5C22544A-7EE6-4342-B048-85BDC9FD1C3A}</a:tableStyleId>
              </a:tblPr>
              <a:tblGrid>
                <a:gridCol w="370789">
                  <a:extLst>
                    <a:ext uri="{9D8B030D-6E8A-4147-A177-3AD203B41FA5}">
                      <a16:colId xmlns:a16="http://schemas.microsoft.com/office/drawing/2014/main" val="1494540649"/>
                    </a:ext>
                  </a:extLst>
                </a:gridCol>
                <a:gridCol w="2329051">
                  <a:extLst>
                    <a:ext uri="{9D8B030D-6E8A-4147-A177-3AD203B41FA5}">
                      <a16:colId xmlns:a16="http://schemas.microsoft.com/office/drawing/2014/main" val="850924090"/>
                    </a:ext>
                  </a:extLst>
                </a:gridCol>
              </a:tblGrid>
              <a:tr h="352985">
                <a:tc>
                  <a:txBody>
                    <a:bodyPr/>
                    <a:lstStyle/>
                    <a:p>
                      <a:pPr fontAlgn="auto"/>
                      <a:endParaRPr lang="en-US" sz="1800" b="1">
                        <a:solidFill>
                          <a:srgbClr val="FFFFFF"/>
                        </a:solidFill>
                        <a:effectLst/>
                        <a:highlight>
                          <a:srgbClr val="FFFF00"/>
                        </a:highlight>
                        <a:latin typeface="Aptos" panose="020B00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fontAlgn="base"/>
                      <a:r>
                        <a:rPr lang="en-US" sz="1800" b="0">
                          <a:solidFill>
                            <a:srgbClr val="000000"/>
                          </a:solidFill>
                          <a:effectLst/>
                          <a:highlight>
                            <a:srgbClr val="FFFFFF"/>
                          </a:highlight>
                          <a:latin typeface="Aptos"/>
                        </a:rPr>
                        <a:t>On Track/Completed</a:t>
                      </a:r>
                      <a:endParaRPr lang="en-US" b="1">
                        <a:solidFill>
                          <a:srgbClr val="FFFFFF"/>
                        </a:solidFill>
                        <a:effectLst/>
                        <a:highlight>
                          <a:srgbClr val="FFFFFF"/>
                        </a:highligh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08473947"/>
                  </a:ext>
                </a:extLst>
              </a:tr>
              <a:tr h="371612">
                <a:tc>
                  <a:txBody>
                    <a:bodyPr/>
                    <a:lstStyle/>
                    <a:p>
                      <a:pPr fontAlgn="auto"/>
                      <a:endParaRPr lang="en-US" sz="1800">
                        <a:effectLst/>
                        <a:highlight>
                          <a:srgbClr val="FFFF00"/>
                        </a:highlight>
                        <a:latin typeface="Aptos" panose="020B00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0000"/>
                    </a:solidFill>
                  </a:tcPr>
                </a:tc>
                <a:tc>
                  <a:txBody>
                    <a:bodyPr/>
                    <a:lstStyle/>
                    <a:p>
                      <a:pPr fontAlgn="base"/>
                      <a:r>
                        <a:rPr lang="en-US" sz="1800">
                          <a:effectLst/>
                          <a:highlight>
                            <a:srgbClr val="FFFFFF"/>
                          </a:highlight>
                          <a:latin typeface="Aptos"/>
                        </a:rPr>
                        <a:t>Not Started</a:t>
                      </a:r>
                      <a:endParaRPr lang="en-US">
                        <a:effectLst/>
                        <a:highlight>
                          <a:srgbClr val="FFFFFF"/>
                        </a:highligh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4508602"/>
                  </a:ext>
                </a:extLst>
              </a:tr>
              <a:tr h="371612">
                <a:tc>
                  <a:txBody>
                    <a:bodyPr/>
                    <a:lstStyle/>
                    <a:p>
                      <a:pPr fontAlgn="auto"/>
                      <a:endParaRPr lang="en-US" sz="1800">
                        <a:effectLst/>
                        <a:highlight>
                          <a:srgbClr val="FFFF00"/>
                        </a:highlight>
                        <a:latin typeface="Aptos" panose="020B00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0000"/>
                    </a:solidFill>
                  </a:tcPr>
                </a:tc>
                <a:tc>
                  <a:txBody>
                    <a:bodyPr/>
                    <a:lstStyle/>
                    <a:p>
                      <a:pPr fontAlgn="base"/>
                      <a:r>
                        <a:rPr lang="en-US" sz="1800">
                          <a:effectLst/>
                          <a:highlight>
                            <a:srgbClr val="FFFFFF"/>
                          </a:highlight>
                          <a:latin typeface="Aptos"/>
                        </a:rPr>
                        <a:t>Completed Late</a:t>
                      </a:r>
                      <a:endParaRPr lang="en-US">
                        <a:effectLst/>
                        <a:highlight>
                          <a:srgbClr val="FFFFFF"/>
                        </a:highligh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8855843"/>
                  </a:ext>
                </a:extLst>
              </a:tr>
            </a:tbl>
          </a:graphicData>
        </a:graphic>
      </p:graphicFrame>
    </p:spTree>
    <p:extLst>
      <p:ext uri="{BB962C8B-B14F-4D97-AF65-F5344CB8AC3E}">
        <p14:creationId xmlns:p14="http://schemas.microsoft.com/office/powerpoint/2010/main" val="2276937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Gantt Chart</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29214D5F-4CE7-A585-966C-31ADC92E37FA}"/>
              </a:ext>
            </a:extLst>
          </p:cNvPr>
          <p:cNvSpPr>
            <a:spLocks noGrp="1"/>
          </p:cNvSpPr>
          <p:nvPr>
            <p:ph type="ftr" sz="quarter" idx="11"/>
          </p:nvPr>
        </p:nvSpPr>
        <p:spPr/>
        <p:txBody>
          <a:bodyPr/>
          <a:lstStyle/>
          <a:p>
            <a:r>
              <a:rPr lang="en-US">
                <a:solidFill>
                  <a:schemeClr val="bg1"/>
                </a:solidFill>
              </a:rPr>
              <a:t>Isaiah Padilla</a:t>
            </a:r>
          </a:p>
        </p:txBody>
      </p:sp>
      <p:sp>
        <p:nvSpPr>
          <p:cNvPr id="5" name="Slide Number Placeholder 4">
            <a:extLst>
              <a:ext uri="{FF2B5EF4-FFF2-40B4-BE49-F238E27FC236}">
                <a16:creationId xmlns:a16="http://schemas.microsoft.com/office/drawing/2014/main" id="{F8CDD133-7217-D365-EA63-D792A56307E0}"/>
              </a:ext>
            </a:extLst>
          </p:cNvPr>
          <p:cNvSpPr>
            <a:spLocks noGrp="1"/>
          </p:cNvSpPr>
          <p:nvPr>
            <p:ph type="sldNum" sz="quarter" idx="12"/>
          </p:nvPr>
        </p:nvSpPr>
        <p:spPr/>
        <p:txBody>
          <a:bodyPr/>
          <a:lstStyle/>
          <a:p>
            <a:fld id="{330EA680-D336-4FF7-8B7A-9848BB0A1C32}" type="slidenum">
              <a:rPr lang="en-US" smtClean="0"/>
              <a:t>28</a:t>
            </a:fld>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9" name="Picture 8" descr="A screenshot of a calendar&#10;&#10;Description automatically generated">
            <a:extLst>
              <a:ext uri="{FF2B5EF4-FFF2-40B4-BE49-F238E27FC236}">
                <a16:creationId xmlns:a16="http://schemas.microsoft.com/office/drawing/2014/main" id="{B2567AEF-0FDC-8F25-0FA5-3E2576044CCF}"/>
              </a:ext>
            </a:extLst>
          </p:cNvPr>
          <p:cNvPicPr>
            <a:picLocks noChangeAspect="1"/>
          </p:cNvPicPr>
          <p:nvPr/>
        </p:nvPicPr>
        <p:blipFill>
          <a:blip r:embed="rId4"/>
          <a:stretch>
            <a:fillRect/>
          </a:stretch>
        </p:blipFill>
        <p:spPr>
          <a:xfrm>
            <a:off x="291352" y="1341551"/>
            <a:ext cx="11620500" cy="3009487"/>
          </a:xfrm>
          <a:prstGeom prst="rect">
            <a:avLst/>
          </a:prstGeom>
        </p:spPr>
      </p:pic>
      <p:graphicFrame>
        <p:nvGraphicFramePr>
          <p:cNvPr id="11" name="Table 10">
            <a:extLst>
              <a:ext uri="{FF2B5EF4-FFF2-40B4-BE49-F238E27FC236}">
                <a16:creationId xmlns:a16="http://schemas.microsoft.com/office/drawing/2014/main" id="{98A6F741-F2B4-C7CB-269D-61FC0598DD1A}"/>
              </a:ext>
            </a:extLst>
          </p:cNvPr>
          <p:cNvGraphicFramePr>
            <a:graphicFrameLocks noGrp="1"/>
          </p:cNvGraphicFramePr>
          <p:nvPr>
            <p:extLst>
              <p:ext uri="{D42A27DB-BD31-4B8C-83A1-F6EECF244321}">
                <p14:modId xmlns:p14="http://schemas.microsoft.com/office/powerpoint/2010/main" val="1807311127"/>
              </p:ext>
            </p:extLst>
          </p:nvPr>
        </p:nvGraphicFramePr>
        <p:xfrm>
          <a:off x="9211235" y="246528"/>
          <a:ext cx="2699840" cy="1108984"/>
        </p:xfrm>
        <a:graphic>
          <a:graphicData uri="http://schemas.openxmlformats.org/drawingml/2006/table">
            <a:tbl>
              <a:tblPr bandRow="1">
                <a:tableStyleId>{5C22544A-7EE6-4342-B048-85BDC9FD1C3A}</a:tableStyleId>
              </a:tblPr>
              <a:tblGrid>
                <a:gridCol w="370789">
                  <a:extLst>
                    <a:ext uri="{9D8B030D-6E8A-4147-A177-3AD203B41FA5}">
                      <a16:colId xmlns:a16="http://schemas.microsoft.com/office/drawing/2014/main" val="1494540649"/>
                    </a:ext>
                  </a:extLst>
                </a:gridCol>
                <a:gridCol w="2329051">
                  <a:extLst>
                    <a:ext uri="{9D8B030D-6E8A-4147-A177-3AD203B41FA5}">
                      <a16:colId xmlns:a16="http://schemas.microsoft.com/office/drawing/2014/main" val="850924090"/>
                    </a:ext>
                  </a:extLst>
                </a:gridCol>
              </a:tblGrid>
              <a:tr h="352985">
                <a:tc>
                  <a:txBody>
                    <a:bodyPr/>
                    <a:lstStyle/>
                    <a:p>
                      <a:pPr fontAlgn="auto"/>
                      <a:endParaRPr lang="en-US" sz="1800" b="1">
                        <a:solidFill>
                          <a:srgbClr val="FFFFFF"/>
                        </a:solidFill>
                        <a:effectLst/>
                        <a:highlight>
                          <a:srgbClr val="FFFF00"/>
                        </a:highlight>
                        <a:latin typeface="Aptos" panose="020B00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fontAlgn="base"/>
                      <a:r>
                        <a:rPr lang="en-US" sz="1800" b="0">
                          <a:solidFill>
                            <a:srgbClr val="000000"/>
                          </a:solidFill>
                          <a:effectLst/>
                          <a:highlight>
                            <a:srgbClr val="FFFFFF"/>
                          </a:highlight>
                          <a:latin typeface="Aptos"/>
                        </a:rPr>
                        <a:t>On Track/Completed</a:t>
                      </a:r>
                      <a:endParaRPr lang="en-US" b="1">
                        <a:solidFill>
                          <a:srgbClr val="FFFFFF"/>
                        </a:solidFill>
                        <a:effectLst/>
                        <a:highlight>
                          <a:srgbClr val="FFFFFF"/>
                        </a:highligh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08473947"/>
                  </a:ext>
                </a:extLst>
              </a:tr>
              <a:tr h="371612">
                <a:tc>
                  <a:txBody>
                    <a:bodyPr/>
                    <a:lstStyle/>
                    <a:p>
                      <a:pPr fontAlgn="auto"/>
                      <a:endParaRPr lang="en-US" sz="1800">
                        <a:effectLst/>
                        <a:highlight>
                          <a:srgbClr val="FFFF00"/>
                        </a:highlight>
                        <a:latin typeface="Aptos" panose="020B00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0000"/>
                    </a:solidFill>
                  </a:tcPr>
                </a:tc>
                <a:tc>
                  <a:txBody>
                    <a:bodyPr/>
                    <a:lstStyle/>
                    <a:p>
                      <a:pPr fontAlgn="base"/>
                      <a:r>
                        <a:rPr lang="en-US" sz="1800">
                          <a:effectLst/>
                          <a:highlight>
                            <a:srgbClr val="FFFFFF"/>
                          </a:highlight>
                          <a:latin typeface="Aptos"/>
                        </a:rPr>
                        <a:t>Not Started</a:t>
                      </a:r>
                      <a:endParaRPr lang="en-US">
                        <a:effectLst/>
                        <a:highlight>
                          <a:srgbClr val="FFFFFF"/>
                        </a:highligh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4508602"/>
                  </a:ext>
                </a:extLst>
              </a:tr>
              <a:tr h="371612">
                <a:tc>
                  <a:txBody>
                    <a:bodyPr/>
                    <a:lstStyle/>
                    <a:p>
                      <a:pPr fontAlgn="auto"/>
                      <a:endParaRPr lang="en-US" sz="1800">
                        <a:effectLst/>
                        <a:highlight>
                          <a:srgbClr val="FFFF00"/>
                        </a:highlight>
                        <a:latin typeface="Aptos" panose="020B00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0000"/>
                    </a:solidFill>
                  </a:tcPr>
                </a:tc>
                <a:tc>
                  <a:txBody>
                    <a:bodyPr/>
                    <a:lstStyle/>
                    <a:p>
                      <a:pPr fontAlgn="base"/>
                      <a:r>
                        <a:rPr lang="en-US" sz="1800">
                          <a:effectLst/>
                          <a:highlight>
                            <a:srgbClr val="FFFFFF"/>
                          </a:highlight>
                          <a:latin typeface="Aptos"/>
                        </a:rPr>
                        <a:t>Completed Late</a:t>
                      </a:r>
                      <a:endParaRPr lang="en-US">
                        <a:effectLst/>
                        <a:highlight>
                          <a:srgbClr val="FFFFFF"/>
                        </a:highligh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8855843"/>
                  </a:ext>
                </a:extLst>
              </a:tr>
            </a:tbl>
          </a:graphicData>
        </a:graphic>
      </p:graphicFrame>
      <p:sp>
        <p:nvSpPr>
          <p:cNvPr id="14" name="TextBox 13">
            <a:extLst>
              <a:ext uri="{FF2B5EF4-FFF2-40B4-BE49-F238E27FC236}">
                <a16:creationId xmlns:a16="http://schemas.microsoft.com/office/drawing/2014/main" id="{21C183C8-79D2-DC77-FE55-385A62F0B823}"/>
              </a:ext>
            </a:extLst>
          </p:cNvPr>
          <p:cNvSpPr txBox="1"/>
          <p:nvPr/>
        </p:nvSpPr>
        <p:spPr>
          <a:xfrm>
            <a:off x="347521" y="4557280"/>
            <a:ext cx="1159556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*Despite having reached completion with nearly all objectives by the end of the project now, during the first semester, the team had optional objectives that would ideally have been reached during the first semester but ultimately could not be reached until the second semester. As a result, some red bars occur for certain objectives. </a:t>
            </a:r>
          </a:p>
        </p:txBody>
      </p:sp>
    </p:spTree>
    <p:extLst>
      <p:ext uri="{BB962C8B-B14F-4D97-AF65-F5344CB8AC3E}">
        <p14:creationId xmlns:p14="http://schemas.microsoft.com/office/powerpoint/2010/main" val="782037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Gantt Chart </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29214D5F-4CE7-A585-966C-31ADC92E37FA}"/>
              </a:ext>
            </a:extLst>
          </p:cNvPr>
          <p:cNvSpPr>
            <a:spLocks noGrp="1"/>
          </p:cNvSpPr>
          <p:nvPr>
            <p:ph type="ftr" sz="quarter" idx="11"/>
          </p:nvPr>
        </p:nvSpPr>
        <p:spPr/>
        <p:txBody>
          <a:bodyPr/>
          <a:lstStyle/>
          <a:p>
            <a:r>
              <a:rPr lang="en-US">
                <a:solidFill>
                  <a:schemeClr val="bg1"/>
                </a:solidFill>
              </a:rPr>
              <a:t>Isaiah Padilla</a:t>
            </a:r>
          </a:p>
        </p:txBody>
      </p:sp>
      <p:sp>
        <p:nvSpPr>
          <p:cNvPr id="5" name="Slide Number Placeholder 4">
            <a:extLst>
              <a:ext uri="{FF2B5EF4-FFF2-40B4-BE49-F238E27FC236}">
                <a16:creationId xmlns:a16="http://schemas.microsoft.com/office/drawing/2014/main" id="{F8CDD133-7217-D365-EA63-D792A56307E0}"/>
              </a:ext>
            </a:extLst>
          </p:cNvPr>
          <p:cNvSpPr>
            <a:spLocks noGrp="1"/>
          </p:cNvSpPr>
          <p:nvPr>
            <p:ph type="sldNum" sz="quarter" idx="12"/>
          </p:nvPr>
        </p:nvSpPr>
        <p:spPr/>
        <p:txBody>
          <a:bodyPr/>
          <a:lstStyle/>
          <a:p>
            <a:fld id="{330EA680-D336-4FF7-8B7A-9848BB0A1C32}" type="slidenum">
              <a:rPr lang="en-US" smtClean="0"/>
              <a:t>29</a:t>
            </a:fld>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graphicFrame>
        <p:nvGraphicFramePr>
          <p:cNvPr id="12" name="Table 11">
            <a:extLst>
              <a:ext uri="{FF2B5EF4-FFF2-40B4-BE49-F238E27FC236}">
                <a16:creationId xmlns:a16="http://schemas.microsoft.com/office/drawing/2014/main" id="{5B08F7E0-A1E1-4C11-80B4-081EAAE51095}"/>
              </a:ext>
            </a:extLst>
          </p:cNvPr>
          <p:cNvGraphicFramePr>
            <a:graphicFrameLocks noGrp="1"/>
          </p:cNvGraphicFramePr>
          <p:nvPr>
            <p:extLst>
              <p:ext uri="{D42A27DB-BD31-4B8C-83A1-F6EECF244321}">
                <p14:modId xmlns:p14="http://schemas.microsoft.com/office/powerpoint/2010/main" val="129474058"/>
              </p:ext>
            </p:extLst>
          </p:nvPr>
        </p:nvGraphicFramePr>
        <p:xfrm>
          <a:off x="9211235" y="246528"/>
          <a:ext cx="2699840" cy="1108984"/>
        </p:xfrm>
        <a:graphic>
          <a:graphicData uri="http://schemas.openxmlformats.org/drawingml/2006/table">
            <a:tbl>
              <a:tblPr bandRow="1">
                <a:tableStyleId>{5C22544A-7EE6-4342-B048-85BDC9FD1C3A}</a:tableStyleId>
              </a:tblPr>
              <a:tblGrid>
                <a:gridCol w="370789">
                  <a:extLst>
                    <a:ext uri="{9D8B030D-6E8A-4147-A177-3AD203B41FA5}">
                      <a16:colId xmlns:a16="http://schemas.microsoft.com/office/drawing/2014/main" val="1494540649"/>
                    </a:ext>
                  </a:extLst>
                </a:gridCol>
                <a:gridCol w="2329051">
                  <a:extLst>
                    <a:ext uri="{9D8B030D-6E8A-4147-A177-3AD203B41FA5}">
                      <a16:colId xmlns:a16="http://schemas.microsoft.com/office/drawing/2014/main" val="850924090"/>
                    </a:ext>
                  </a:extLst>
                </a:gridCol>
              </a:tblGrid>
              <a:tr h="352985">
                <a:tc>
                  <a:txBody>
                    <a:bodyPr/>
                    <a:lstStyle/>
                    <a:p>
                      <a:pPr fontAlgn="auto"/>
                      <a:endParaRPr lang="en-US" sz="1800" b="1">
                        <a:solidFill>
                          <a:srgbClr val="FFFFFF"/>
                        </a:solidFill>
                        <a:effectLst/>
                        <a:highlight>
                          <a:srgbClr val="FFFF00"/>
                        </a:highlight>
                        <a:latin typeface="Aptos" panose="020B00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fontAlgn="base"/>
                      <a:r>
                        <a:rPr lang="en-US" sz="1800" b="0">
                          <a:solidFill>
                            <a:srgbClr val="000000"/>
                          </a:solidFill>
                          <a:effectLst/>
                          <a:highlight>
                            <a:srgbClr val="FFFFFF"/>
                          </a:highlight>
                          <a:latin typeface="Aptos"/>
                        </a:rPr>
                        <a:t>On Track/Completed</a:t>
                      </a:r>
                      <a:endParaRPr lang="en-US" b="1">
                        <a:solidFill>
                          <a:srgbClr val="FFFFFF"/>
                        </a:solidFill>
                        <a:effectLst/>
                        <a:highlight>
                          <a:srgbClr val="FFFFFF"/>
                        </a:highligh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08473947"/>
                  </a:ext>
                </a:extLst>
              </a:tr>
              <a:tr h="371612">
                <a:tc>
                  <a:txBody>
                    <a:bodyPr/>
                    <a:lstStyle/>
                    <a:p>
                      <a:pPr fontAlgn="auto"/>
                      <a:endParaRPr lang="en-US" sz="1800">
                        <a:effectLst/>
                        <a:highlight>
                          <a:srgbClr val="FFFF00"/>
                        </a:highlight>
                        <a:latin typeface="Aptos" panose="020B00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0000"/>
                    </a:solidFill>
                  </a:tcPr>
                </a:tc>
                <a:tc>
                  <a:txBody>
                    <a:bodyPr/>
                    <a:lstStyle/>
                    <a:p>
                      <a:pPr fontAlgn="base"/>
                      <a:r>
                        <a:rPr lang="en-US" sz="1800">
                          <a:effectLst/>
                          <a:highlight>
                            <a:srgbClr val="FFFFFF"/>
                          </a:highlight>
                          <a:latin typeface="Aptos"/>
                        </a:rPr>
                        <a:t>Not Started</a:t>
                      </a:r>
                      <a:endParaRPr lang="en-US">
                        <a:effectLst/>
                        <a:highlight>
                          <a:srgbClr val="FFFFFF"/>
                        </a:highligh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4508602"/>
                  </a:ext>
                </a:extLst>
              </a:tr>
              <a:tr h="371612">
                <a:tc>
                  <a:txBody>
                    <a:bodyPr/>
                    <a:lstStyle/>
                    <a:p>
                      <a:pPr fontAlgn="auto"/>
                      <a:endParaRPr lang="en-US" sz="1800">
                        <a:effectLst/>
                        <a:highlight>
                          <a:srgbClr val="FFFF00"/>
                        </a:highlight>
                        <a:latin typeface="Aptos" panose="020B00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0000"/>
                    </a:solidFill>
                  </a:tcPr>
                </a:tc>
                <a:tc>
                  <a:txBody>
                    <a:bodyPr/>
                    <a:lstStyle/>
                    <a:p>
                      <a:pPr fontAlgn="base"/>
                      <a:r>
                        <a:rPr lang="en-US" sz="1800">
                          <a:effectLst/>
                          <a:highlight>
                            <a:srgbClr val="FFFFFF"/>
                          </a:highlight>
                          <a:latin typeface="Aptos"/>
                        </a:rPr>
                        <a:t>Completed Late</a:t>
                      </a:r>
                      <a:endParaRPr lang="en-US">
                        <a:effectLst/>
                        <a:highlight>
                          <a:srgbClr val="FFFFFF"/>
                        </a:highligh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8855843"/>
                  </a:ext>
                </a:extLst>
              </a:tr>
            </a:tbl>
          </a:graphicData>
        </a:graphic>
      </p:graphicFrame>
      <p:pic>
        <p:nvPicPr>
          <p:cNvPr id="13" name="Picture 12" descr="A screenshot of a spreadsheet&#10;&#10;Description automatically generated">
            <a:extLst>
              <a:ext uri="{FF2B5EF4-FFF2-40B4-BE49-F238E27FC236}">
                <a16:creationId xmlns:a16="http://schemas.microsoft.com/office/drawing/2014/main" id="{5336BCC7-D5CA-E703-4D7E-D9A17AD19CC6}"/>
              </a:ext>
            </a:extLst>
          </p:cNvPr>
          <p:cNvPicPr>
            <a:picLocks noChangeAspect="1"/>
          </p:cNvPicPr>
          <p:nvPr/>
        </p:nvPicPr>
        <p:blipFill>
          <a:blip r:embed="rId4"/>
          <a:stretch>
            <a:fillRect/>
          </a:stretch>
        </p:blipFill>
        <p:spPr>
          <a:xfrm>
            <a:off x="358588" y="1447606"/>
            <a:ext cx="11553265" cy="3962787"/>
          </a:xfrm>
          <a:prstGeom prst="rect">
            <a:avLst/>
          </a:prstGeom>
        </p:spPr>
      </p:pic>
    </p:spTree>
    <p:extLst>
      <p:ext uri="{BB962C8B-B14F-4D97-AF65-F5344CB8AC3E}">
        <p14:creationId xmlns:p14="http://schemas.microsoft.com/office/powerpoint/2010/main" val="2727050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168729" y="141590"/>
            <a:ext cx="10515600" cy="745218"/>
          </a:xfrm>
        </p:spPr>
        <p:txBody>
          <a:bodyPr>
            <a:normAutofit/>
          </a:bodyPr>
          <a:lstStyle/>
          <a:p>
            <a:r>
              <a:rPr lang="en-US" sz="4000">
                <a:latin typeface="Haettenschweiler"/>
              </a:rPr>
              <a:t>Course and Client Deliverables</a:t>
            </a:r>
            <a:endParaRPr lang="en-US" sz="4000">
              <a:latin typeface="Haettenschweiler" panose="020B0706040902060204" pitchFamily="34" charset="0"/>
            </a:endParaRP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403741F2-0DBB-DEF7-E6C6-1433DF8E77E3}"/>
              </a:ext>
            </a:extLst>
          </p:cNvPr>
          <p:cNvGraphicFramePr>
            <a:graphicFrameLocks noGrp="1"/>
          </p:cNvGraphicFramePr>
          <p:nvPr>
            <p:extLst>
              <p:ext uri="{D42A27DB-BD31-4B8C-83A1-F6EECF244321}">
                <p14:modId xmlns:p14="http://schemas.microsoft.com/office/powerpoint/2010/main" val="3269553282"/>
              </p:ext>
            </p:extLst>
          </p:nvPr>
        </p:nvGraphicFramePr>
        <p:xfrm>
          <a:off x="84062" y="943874"/>
          <a:ext cx="5980430" cy="4834628"/>
        </p:xfrm>
        <a:graphic>
          <a:graphicData uri="http://schemas.openxmlformats.org/drawingml/2006/table">
            <a:tbl>
              <a:tblPr firstRow="1" bandRow="1">
                <a:tableStyleId>{5C22544A-7EE6-4342-B048-85BDC9FD1C3A}</a:tableStyleId>
              </a:tblPr>
              <a:tblGrid>
                <a:gridCol w="3827716">
                  <a:extLst>
                    <a:ext uri="{9D8B030D-6E8A-4147-A177-3AD203B41FA5}">
                      <a16:colId xmlns:a16="http://schemas.microsoft.com/office/drawing/2014/main" val="744181068"/>
                    </a:ext>
                  </a:extLst>
                </a:gridCol>
                <a:gridCol w="2152714">
                  <a:extLst>
                    <a:ext uri="{9D8B030D-6E8A-4147-A177-3AD203B41FA5}">
                      <a16:colId xmlns:a16="http://schemas.microsoft.com/office/drawing/2014/main" val="2979734864"/>
                    </a:ext>
                  </a:extLst>
                </a:gridCol>
              </a:tblGrid>
              <a:tr h="431174">
                <a:tc gridSpan="2">
                  <a:txBody>
                    <a:bodyPr/>
                    <a:lstStyle/>
                    <a:p>
                      <a:pPr algn="ctr"/>
                      <a:r>
                        <a:rPr lang="en-US">
                          <a:solidFill>
                            <a:schemeClr val="tx1"/>
                          </a:solidFill>
                        </a:rPr>
                        <a:t>Course Deliverables</a:t>
                      </a:r>
                    </a:p>
                  </a:txBody>
                  <a:tcPr anchor="ctr"/>
                </a:tc>
                <a:tc hMerge="1">
                  <a:txBody>
                    <a:bodyPr/>
                    <a:lstStyle/>
                    <a:p>
                      <a:endParaRPr lang="en-US"/>
                    </a:p>
                  </a:txBody>
                  <a:tcPr/>
                </a:tc>
                <a:extLst>
                  <a:ext uri="{0D108BD9-81ED-4DB2-BD59-A6C34878D82A}">
                    <a16:rowId xmlns:a16="http://schemas.microsoft.com/office/drawing/2014/main" val="3351256805"/>
                  </a:ext>
                </a:extLst>
              </a:tr>
              <a:tr h="561896">
                <a:tc>
                  <a:txBody>
                    <a:bodyPr/>
                    <a:lstStyle/>
                    <a:p>
                      <a:pPr algn="ctr"/>
                      <a:r>
                        <a:rPr lang="en-US"/>
                        <a:t>Task</a:t>
                      </a:r>
                    </a:p>
                  </a:txBody>
                  <a:tcPr anchor="ctr">
                    <a:solidFill>
                      <a:schemeClr val="accent6">
                        <a:lumMod val="40000"/>
                        <a:lumOff val="60000"/>
                      </a:schemeClr>
                    </a:solidFill>
                  </a:tcPr>
                </a:tc>
                <a:tc>
                  <a:txBody>
                    <a:bodyPr/>
                    <a:lstStyle/>
                    <a:p>
                      <a:pPr algn="ctr"/>
                      <a:r>
                        <a:rPr lang="en-US"/>
                        <a:t>Date of Completion</a:t>
                      </a:r>
                    </a:p>
                  </a:txBody>
                  <a:tcPr anchor="ctr">
                    <a:solidFill>
                      <a:schemeClr val="accent6">
                        <a:lumMod val="40000"/>
                        <a:lumOff val="60000"/>
                      </a:schemeClr>
                    </a:solidFill>
                  </a:tcPr>
                </a:tc>
                <a:extLst>
                  <a:ext uri="{0D108BD9-81ED-4DB2-BD59-A6C34878D82A}">
                    <a16:rowId xmlns:a16="http://schemas.microsoft.com/office/drawing/2014/main" val="790232306"/>
                  </a:ext>
                </a:extLst>
              </a:tr>
              <a:tr h="561896">
                <a:tc>
                  <a:txBody>
                    <a:bodyPr/>
                    <a:lstStyle/>
                    <a:p>
                      <a:pPr algn="ctr"/>
                      <a:r>
                        <a:rPr lang="en-US"/>
                        <a:t>33%  Manufactured/67% Purchased</a:t>
                      </a:r>
                    </a:p>
                  </a:txBody>
                  <a:tcPr anchor="ctr"/>
                </a:tc>
                <a:tc>
                  <a:txBody>
                    <a:bodyPr/>
                    <a:lstStyle/>
                    <a:p>
                      <a:pPr algn="ctr"/>
                      <a:r>
                        <a:rPr lang="en-US"/>
                        <a:t>2/7/2024</a:t>
                      </a:r>
                    </a:p>
                  </a:txBody>
                  <a:tcPr anchor="ctr"/>
                </a:tc>
                <a:extLst>
                  <a:ext uri="{0D108BD9-81ED-4DB2-BD59-A6C34878D82A}">
                    <a16:rowId xmlns:a16="http://schemas.microsoft.com/office/drawing/2014/main" val="2646933607"/>
                  </a:ext>
                </a:extLst>
              </a:tr>
              <a:tr h="561896">
                <a:tc>
                  <a:txBody>
                    <a:bodyPr/>
                    <a:lstStyle/>
                    <a:p>
                      <a:pPr algn="ctr"/>
                      <a:r>
                        <a:rPr lang="en-US"/>
                        <a:t>67% Manufactured/100% Purchased</a:t>
                      </a:r>
                    </a:p>
                  </a:txBody>
                  <a:tcPr anchor="ctr"/>
                </a:tc>
                <a:tc>
                  <a:txBody>
                    <a:bodyPr/>
                    <a:lstStyle/>
                    <a:p>
                      <a:pPr algn="ctr"/>
                      <a:r>
                        <a:rPr lang="en-US"/>
                        <a:t>2/27/2024</a:t>
                      </a:r>
                    </a:p>
                  </a:txBody>
                  <a:tcPr anchor="ctr"/>
                </a:tc>
                <a:extLst>
                  <a:ext uri="{0D108BD9-81ED-4DB2-BD59-A6C34878D82A}">
                    <a16:rowId xmlns:a16="http://schemas.microsoft.com/office/drawing/2014/main" val="3915135443"/>
                  </a:ext>
                </a:extLst>
              </a:tr>
              <a:tr h="431174">
                <a:tc>
                  <a:txBody>
                    <a:bodyPr/>
                    <a:lstStyle/>
                    <a:p>
                      <a:pPr algn="ctr"/>
                      <a:r>
                        <a:rPr lang="en-US"/>
                        <a:t>UGRAD’s Registration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3/7/2024</a:t>
                      </a:r>
                    </a:p>
                  </a:txBody>
                  <a:tcPr anchor="ctr"/>
                </a:tc>
                <a:extLst>
                  <a:ext uri="{0D108BD9-81ED-4DB2-BD59-A6C34878D82A}">
                    <a16:rowId xmlns:a16="http://schemas.microsoft.com/office/drawing/2014/main" val="3111806404"/>
                  </a:ext>
                </a:extLst>
              </a:tr>
              <a:tr h="5618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100% Manufactured and Purchased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3/26/2024</a:t>
                      </a:r>
                    </a:p>
                  </a:txBody>
                  <a:tcPr anchor="ctr"/>
                </a:tc>
                <a:extLst>
                  <a:ext uri="{0D108BD9-81ED-4DB2-BD59-A6C34878D82A}">
                    <a16:rowId xmlns:a16="http://schemas.microsoft.com/office/drawing/2014/main" val="2622583282"/>
                  </a:ext>
                </a:extLst>
              </a:tr>
              <a:tr h="431174">
                <a:tc>
                  <a:txBody>
                    <a:bodyPr/>
                    <a:lstStyle/>
                    <a:p>
                      <a:pPr algn="ctr"/>
                      <a:r>
                        <a:rPr lang="en-US"/>
                        <a:t>Finalized Testing Plan and Demo</a:t>
                      </a:r>
                    </a:p>
                  </a:txBody>
                  <a:tcPr anchor="ctr"/>
                </a:tc>
                <a:tc>
                  <a:txBody>
                    <a:bodyPr/>
                    <a:lstStyle/>
                    <a:p>
                      <a:pPr algn="ctr"/>
                      <a:r>
                        <a:rPr lang="en-US"/>
                        <a:t>4/16/24</a:t>
                      </a:r>
                    </a:p>
                  </a:txBody>
                  <a:tcPr anchor="ctr"/>
                </a:tc>
                <a:extLst>
                  <a:ext uri="{0D108BD9-81ED-4DB2-BD59-A6C34878D82A}">
                    <a16:rowId xmlns:a16="http://schemas.microsoft.com/office/drawing/2014/main" val="2964836547"/>
                  </a:ext>
                </a:extLst>
              </a:tr>
              <a:tr h="431174">
                <a:tc>
                  <a:txBody>
                    <a:bodyPr/>
                    <a:lstStyle/>
                    <a:p>
                      <a:pPr algn="ctr"/>
                      <a:r>
                        <a:rPr lang="en-US"/>
                        <a:t>Final CAD/BOM/Wiring Diagram</a:t>
                      </a:r>
                    </a:p>
                  </a:txBody>
                  <a:tcPr anchor="ctr"/>
                </a:tc>
                <a:tc>
                  <a:txBody>
                    <a:bodyPr/>
                    <a:lstStyle/>
                    <a:p>
                      <a:pPr algn="ctr"/>
                      <a:r>
                        <a:rPr lang="en-US"/>
                        <a:t>4/12/2024</a:t>
                      </a:r>
                    </a:p>
                  </a:txBody>
                  <a:tcPr anchor="ctr"/>
                </a:tc>
                <a:extLst>
                  <a:ext uri="{0D108BD9-81ED-4DB2-BD59-A6C34878D82A}">
                    <a16:rowId xmlns:a16="http://schemas.microsoft.com/office/drawing/2014/main" val="1597602111"/>
                  </a:ext>
                </a:extLst>
              </a:tr>
              <a:tr h="431174">
                <a:tc>
                  <a:txBody>
                    <a:bodyPr/>
                    <a:lstStyle/>
                    <a:p>
                      <a:pPr marL="0" algn="ctr" defTabSz="914400" rtl="0" eaLnBrk="1" latinLnBrk="0" hangingPunct="1"/>
                      <a:r>
                        <a:rPr lang="en-US"/>
                        <a:t>Website Completion</a:t>
                      </a:r>
                      <a:endParaRPr lang="en-US" sz="1800" b="1" kern="1200">
                        <a:solidFill>
                          <a:schemeClr val="lt1"/>
                        </a:solidFill>
                        <a:latin typeface="+mn-lt"/>
                        <a:ea typeface="+mn-ea"/>
                        <a:cs typeface="+mn-cs"/>
                      </a:endParaRPr>
                    </a:p>
                  </a:txBody>
                  <a:tcPr anchor="ctr"/>
                </a:tc>
                <a:tc>
                  <a:txBody>
                    <a:bodyPr/>
                    <a:lstStyle/>
                    <a:p>
                      <a:pPr marL="0" algn="ctr" defTabSz="914400" rtl="0" eaLnBrk="1" latinLnBrk="0" hangingPunct="1"/>
                      <a:r>
                        <a:rPr lang="en-US"/>
                        <a:t>4/21/2024</a:t>
                      </a:r>
                      <a:endParaRPr lang="en-US" sz="1800" b="1" kern="1200">
                        <a:solidFill>
                          <a:schemeClr val="lt1"/>
                        </a:solidFill>
                        <a:latin typeface="+mn-lt"/>
                        <a:ea typeface="+mn-ea"/>
                        <a:cs typeface="+mn-cs"/>
                      </a:endParaRPr>
                    </a:p>
                  </a:txBody>
                  <a:tcPr anchor="ctr"/>
                </a:tc>
                <a:extLst>
                  <a:ext uri="{0D108BD9-81ED-4DB2-BD59-A6C34878D82A}">
                    <a16:rowId xmlns:a16="http://schemas.microsoft.com/office/drawing/2014/main" val="1416661424"/>
                  </a:ext>
                </a:extLst>
              </a:tr>
              <a:tr h="431174">
                <a:tc>
                  <a:txBody>
                    <a:bodyPr/>
                    <a:lstStyle/>
                    <a:p>
                      <a:pPr marL="0" algn="ctr" defTabSz="914400" rtl="0" eaLnBrk="1" latinLnBrk="0" hangingPunct="1"/>
                      <a:r>
                        <a:rPr lang="en-US"/>
                        <a:t>UGRAD’s Symposium</a:t>
                      </a:r>
                      <a:endParaRPr lang="en-US" sz="1800" b="1" kern="1200">
                        <a:solidFill>
                          <a:schemeClr val="lt1"/>
                        </a:solidFill>
                        <a:latin typeface="+mn-lt"/>
                        <a:ea typeface="+mn-ea"/>
                        <a:cs typeface="+mn-cs"/>
                      </a:endParaRPr>
                    </a:p>
                  </a:txBody>
                  <a:tcPr anchor="ctr"/>
                </a:tc>
                <a:tc>
                  <a:txBody>
                    <a:bodyPr/>
                    <a:lstStyle/>
                    <a:p>
                      <a:pPr marL="0" algn="ctr" defTabSz="914400" rtl="0" eaLnBrk="1" latinLnBrk="0" hangingPunct="1"/>
                      <a:r>
                        <a:rPr lang="en-US"/>
                        <a:t>4/26/2024</a:t>
                      </a:r>
                      <a:endParaRPr lang="en-US" sz="1800" b="1" kern="1200">
                        <a:solidFill>
                          <a:schemeClr val="lt1"/>
                        </a:solidFill>
                        <a:latin typeface="+mn-lt"/>
                        <a:ea typeface="+mn-ea"/>
                        <a:cs typeface="+mn-cs"/>
                      </a:endParaRPr>
                    </a:p>
                  </a:txBody>
                  <a:tcPr anchor="ctr"/>
                </a:tc>
                <a:extLst>
                  <a:ext uri="{0D108BD9-81ED-4DB2-BD59-A6C34878D82A}">
                    <a16:rowId xmlns:a16="http://schemas.microsoft.com/office/drawing/2014/main" val="2923895478"/>
                  </a:ext>
                </a:extLst>
              </a:tr>
            </a:tbl>
          </a:graphicData>
        </a:graphic>
      </p:graphicFrame>
      <p:graphicFrame>
        <p:nvGraphicFramePr>
          <p:cNvPr id="9" name="Table 8">
            <a:extLst>
              <a:ext uri="{FF2B5EF4-FFF2-40B4-BE49-F238E27FC236}">
                <a16:creationId xmlns:a16="http://schemas.microsoft.com/office/drawing/2014/main" id="{647A534C-EDBD-2B32-5CB4-368E982A64BB}"/>
              </a:ext>
            </a:extLst>
          </p:cNvPr>
          <p:cNvGraphicFramePr>
            <a:graphicFrameLocks noGrp="1"/>
          </p:cNvGraphicFramePr>
          <p:nvPr>
            <p:extLst>
              <p:ext uri="{D42A27DB-BD31-4B8C-83A1-F6EECF244321}">
                <p14:modId xmlns:p14="http://schemas.microsoft.com/office/powerpoint/2010/main" val="2214834346"/>
              </p:ext>
            </p:extLst>
          </p:nvPr>
        </p:nvGraphicFramePr>
        <p:xfrm>
          <a:off x="6096000" y="1719871"/>
          <a:ext cx="5980430" cy="3030192"/>
        </p:xfrm>
        <a:graphic>
          <a:graphicData uri="http://schemas.openxmlformats.org/drawingml/2006/table">
            <a:tbl>
              <a:tblPr firstRow="1" bandRow="1">
                <a:tableStyleId>{5C22544A-7EE6-4342-B048-85BDC9FD1C3A}</a:tableStyleId>
              </a:tblPr>
              <a:tblGrid>
                <a:gridCol w="3827716">
                  <a:extLst>
                    <a:ext uri="{9D8B030D-6E8A-4147-A177-3AD203B41FA5}">
                      <a16:colId xmlns:a16="http://schemas.microsoft.com/office/drawing/2014/main" val="744181068"/>
                    </a:ext>
                  </a:extLst>
                </a:gridCol>
                <a:gridCol w="2152714">
                  <a:extLst>
                    <a:ext uri="{9D8B030D-6E8A-4147-A177-3AD203B41FA5}">
                      <a16:colId xmlns:a16="http://schemas.microsoft.com/office/drawing/2014/main" val="2979734864"/>
                    </a:ext>
                  </a:extLst>
                </a:gridCol>
              </a:tblGrid>
              <a:tr h="597528">
                <a:tc gridSpan="2">
                  <a:txBody>
                    <a:bodyPr/>
                    <a:lstStyle/>
                    <a:p>
                      <a:pPr algn="ctr"/>
                      <a:r>
                        <a:rPr lang="en-US">
                          <a:solidFill>
                            <a:schemeClr val="tx1"/>
                          </a:solidFill>
                        </a:rPr>
                        <a:t>Client Deliverables</a:t>
                      </a:r>
                    </a:p>
                  </a:txBody>
                  <a:tcPr anchor="ctr"/>
                </a:tc>
                <a:tc hMerge="1">
                  <a:txBody>
                    <a:bodyPr/>
                    <a:lstStyle/>
                    <a:p>
                      <a:endParaRPr lang="en-US"/>
                    </a:p>
                  </a:txBody>
                  <a:tcPr/>
                </a:tc>
                <a:extLst>
                  <a:ext uri="{0D108BD9-81ED-4DB2-BD59-A6C34878D82A}">
                    <a16:rowId xmlns:a16="http://schemas.microsoft.com/office/drawing/2014/main" val="3351256805"/>
                  </a:ext>
                </a:extLst>
              </a:tr>
              <a:tr h="597528">
                <a:tc>
                  <a:txBody>
                    <a:bodyPr/>
                    <a:lstStyle/>
                    <a:p>
                      <a:pPr algn="ctr"/>
                      <a:r>
                        <a:rPr lang="en-US"/>
                        <a:t>Task</a:t>
                      </a:r>
                    </a:p>
                  </a:txBody>
                  <a:tcPr anchor="ctr">
                    <a:solidFill>
                      <a:schemeClr val="accent6">
                        <a:lumMod val="40000"/>
                        <a:lumOff val="60000"/>
                      </a:schemeClr>
                    </a:solidFill>
                  </a:tcPr>
                </a:tc>
                <a:tc>
                  <a:txBody>
                    <a:bodyPr/>
                    <a:lstStyle/>
                    <a:p>
                      <a:pPr algn="ctr"/>
                      <a:r>
                        <a:rPr lang="en-US"/>
                        <a:t>Date of Completion</a:t>
                      </a:r>
                    </a:p>
                  </a:txBody>
                  <a:tcPr anchor="ctr">
                    <a:solidFill>
                      <a:schemeClr val="accent6">
                        <a:lumMod val="40000"/>
                        <a:lumOff val="60000"/>
                      </a:schemeClr>
                    </a:solidFill>
                  </a:tcPr>
                </a:tc>
                <a:extLst>
                  <a:ext uri="{0D108BD9-81ED-4DB2-BD59-A6C34878D82A}">
                    <a16:rowId xmlns:a16="http://schemas.microsoft.com/office/drawing/2014/main" val="790232306"/>
                  </a:ext>
                </a:extLst>
              </a:tr>
              <a:tr h="612101">
                <a:tc>
                  <a:txBody>
                    <a:bodyPr/>
                    <a:lstStyle/>
                    <a:p>
                      <a:pPr algn="ctr"/>
                      <a:r>
                        <a:rPr lang="en-US"/>
                        <a:t>Biweekly Client Meetings</a:t>
                      </a:r>
                    </a:p>
                  </a:txBody>
                  <a:tcPr anchor="ctr"/>
                </a:tc>
                <a:tc>
                  <a:txBody>
                    <a:bodyPr/>
                    <a:lstStyle/>
                    <a:p>
                      <a:pPr algn="ctr"/>
                      <a:r>
                        <a:rPr lang="en-US"/>
                        <a:t>Duration of Semester</a:t>
                      </a:r>
                    </a:p>
                  </a:txBody>
                  <a:tcPr anchor="ctr"/>
                </a:tc>
                <a:extLst>
                  <a:ext uri="{0D108BD9-81ED-4DB2-BD59-A6C34878D82A}">
                    <a16:rowId xmlns:a16="http://schemas.microsoft.com/office/drawing/2014/main" val="2646933607"/>
                  </a:ext>
                </a:extLst>
              </a:tr>
              <a:tr h="597528">
                <a:tc>
                  <a:txBody>
                    <a:bodyPr/>
                    <a:lstStyle/>
                    <a:p>
                      <a:pPr algn="ctr"/>
                      <a:r>
                        <a:rPr lang="en-US"/>
                        <a:t>CDR Presentation</a:t>
                      </a:r>
                    </a:p>
                  </a:txBody>
                  <a:tcPr anchor="ctr"/>
                </a:tc>
                <a:tc>
                  <a:txBody>
                    <a:bodyPr/>
                    <a:lstStyle/>
                    <a:p>
                      <a:pPr algn="ctr"/>
                      <a:r>
                        <a:rPr lang="en-US"/>
                        <a:t>3/8/2024</a:t>
                      </a:r>
                    </a:p>
                  </a:txBody>
                  <a:tcPr anchor="ctr"/>
                </a:tc>
                <a:extLst>
                  <a:ext uri="{0D108BD9-81ED-4DB2-BD59-A6C34878D82A}">
                    <a16:rowId xmlns:a16="http://schemas.microsoft.com/office/drawing/2014/main" val="3915135443"/>
                  </a:ext>
                </a:extLst>
              </a:tr>
              <a:tr h="597528">
                <a:tc>
                  <a:txBody>
                    <a:bodyPr/>
                    <a:lstStyle/>
                    <a:p>
                      <a:pPr algn="ctr"/>
                      <a:r>
                        <a:rPr lang="en-US"/>
                        <a:t>Northrop Grumman Design Day</a:t>
                      </a:r>
                    </a:p>
                  </a:txBody>
                  <a:tcPr anchor="ctr"/>
                </a:tc>
                <a:tc>
                  <a:txBody>
                    <a:bodyPr/>
                    <a:lstStyle/>
                    <a:p>
                      <a:pPr algn="ctr"/>
                      <a:r>
                        <a:rPr lang="en-US"/>
                        <a:t>5/2/2024</a:t>
                      </a:r>
                    </a:p>
                  </a:txBody>
                  <a:tcPr anchor="ctr"/>
                </a:tc>
                <a:extLst>
                  <a:ext uri="{0D108BD9-81ED-4DB2-BD59-A6C34878D82A}">
                    <a16:rowId xmlns:a16="http://schemas.microsoft.com/office/drawing/2014/main" val="3111806404"/>
                  </a:ext>
                </a:extLst>
              </a:tr>
            </a:tbl>
          </a:graphicData>
        </a:graphic>
      </p:graphicFrame>
      <p:sp>
        <p:nvSpPr>
          <p:cNvPr id="5" name="Footer Placeholder 4">
            <a:extLst>
              <a:ext uri="{FF2B5EF4-FFF2-40B4-BE49-F238E27FC236}">
                <a16:creationId xmlns:a16="http://schemas.microsoft.com/office/drawing/2014/main" id="{C489A926-3039-FC80-A03C-8AAEDD7CAA37}"/>
              </a:ext>
            </a:extLst>
          </p:cNvPr>
          <p:cNvSpPr>
            <a:spLocks noGrp="1"/>
          </p:cNvSpPr>
          <p:nvPr>
            <p:ph type="ftr" sz="quarter" idx="11"/>
          </p:nvPr>
        </p:nvSpPr>
        <p:spPr/>
        <p:txBody>
          <a:bodyPr/>
          <a:lstStyle/>
          <a:p>
            <a:r>
              <a:rPr lang="en-US">
                <a:solidFill>
                  <a:schemeClr val="bg1"/>
                </a:solidFill>
              </a:rPr>
              <a:t>Mica Nellis</a:t>
            </a:r>
          </a:p>
        </p:txBody>
      </p:sp>
      <p:pic>
        <p:nvPicPr>
          <p:cNvPr id="7" name="Content Placeholder 5">
            <a:extLst>
              <a:ext uri="{FF2B5EF4-FFF2-40B4-BE49-F238E27FC236}">
                <a16:creationId xmlns:a16="http://schemas.microsoft.com/office/drawing/2014/main" id="{F509D932-670A-84B4-06F1-A7B2763ED7D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spTree>
    <p:extLst>
      <p:ext uri="{BB962C8B-B14F-4D97-AF65-F5344CB8AC3E}">
        <p14:creationId xmlns:p14="http://schemas.microsoft.com/office/powerpoint/2010/main" val="689644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Gantt Chart</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29214D5F-4CE7-A585-966C-31ADC92E37FA}"/>
              </a:ext>
            </a:extLst>
          </p:cNvPr>
          <p:cNvSpPr>
            <a:spLocks noGrp="1"/>
          </p:cNvSpPr>
          <p:nvPr>
            <p:ph type="ftr" sz="quarter" idx="11"/>
          </p:nvPr>
        </p:nvSpPr>
        <p:spPr/>
        <p:txBody>
          <a:bodyPr/>
          <a:lstStyle/>
          <a:p>
            <a:r>
              <a:rPr lang="en-US">
                <a:solidFill>
                  <a:schemeClr val="bg1"/>
                </a:solidFill>
              </a:rPr>
              <a:t>Isaiah Padilla</a:t>
            </a:r>
          </a:p>
        </p:txBody>
      </p:sp>
      <p:sp>
        <p:nvSpPr>
          <p:cNvPr id="5" name="Slide Number Placeholder 4">
            <a:extLst>
              <a:ext uri="{FF2B5EF4-FFF2-40B4-BE49-F238E27FC236}">
                <a16:creationId xmlns:a16="http://schemas.microsoft.com/office/drawing/2014/main" id="{F8CDD133-7217-D365-EA63-D792A56307E0}"/>
              </a:ext>
            </a:extLst>
          </p:cNvPr>
          <p:cNvSpPr>
            <a:spLocks noGrp="1"/>
          </p:cNvSpPr>
          <p:nvPr>
            <p:ph type="sldNum" sz="quarter" idx="12"/>
          </p:nvPr>
        </p:nvSpPr>
        <p:spPr/>
        <p:txBody>
          <a:bodyPr/>
          <a:lstStyle/>
          <a:p>
            <a:fld id="{330EA680-D336-4FF7-8B7A-9848BB0A1C32}" type="slidenum">
              <a:rPr lang="en-US" smtClean="0"/>
              <a:t>30</a:t>
            </a:fld>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graphicFrame>
        <p:nvGraphicFramePr>
          <p:cNvPr id="11" name="Table 10">
            <a:extLst>
              <a:ext uri="{FF2B5EF4-FFF2-40B4-BE49-F238E27FC236}">
                <a16:creationId xmlns:a16="http://schemas.microsoft.com/office/drawing/2014/main" id="{C3474CDC-7A3C-A0C1-BB1D-74C2CD43CBEE}"/>
              </a:ext>
            </a:extLst>
          </p:cNvPr>
          <p:cNvGraphicFramePr>
            <a:graphicFrameLocks noGrp="1"/>
          </p:cNvGraphicFramePr>
          <p:nvPr>
            <p:extLst>
              <p:ext uri="{D42A27DB-BD31-4B8C-83A1-F6EECF244321}">
                <p14:modId xmlns:p14="http://schemas.microsoft.com/office/powerpoint/2010/main" val="1302920694"/>
              </p:ext>
            </p:extLst>
          </p:nvPr>
        </p:nvGraphicFramePr>
        <p:xfrm>
          <a:off x="9211235" y="246528"/>
          <a:ext cx="2699840" cy="1108984"/>
        </p:xfrm>
        <a:graphic>
          <a:graphicData uri="http://schemas.openxmlformats.org/drawingml/2006/table">
            <a:tbl>
              <a:tblPr bandRow="1">
                <a:tableStyleId>{5C22544A-7EE6-4342-B048-85BDC9FD1C3A}</a:tableStyleId>
              </a:tblPr>
              <a:tblGrid>
                <a:gridCol w="370789">
                  <a:extLst>
                    <a:ext uri="{9D8B030D-6E8A-4147-A177-3AD203B41FA5}">
                      <a16:colId xmlns:a16="http://schemas.microsoft.com/office/drawing/2014/main" val="1494540649"/>
                    </a:ext>
                  </a:extLst>
                </a:gridCol>
                <a:gridCol w="2329051">
                  <a:extLst>
                    <a:ext uri="{9D8B030D-6E8A-4147-A177-3AD203B41FA5}">
                      <a16:colId xmlns:a16="http://schemas.microsoft.com/office/drawing/2014/main" val="850924090"/>
                    </a:ext>
                  </a:extLst>
                </a:gridCol>
              </a:tblGrid>
              <a:tr h="352985">
                <a:tc>
                  <a:txBody>
                    <a:bodyPr/>
                    <a:lstStyle/>
                    <a:p>
                      <a:pPr fontAlgn="auto"/>
                      <a:endParaRPr lang="en-US" sz="1800" b="1">
                        <a:solidFill>
                          <a:srgbClr val="FFFFFF"/>
                        </a:solidFill>
                        <a:effectLst/>
                        <a:highlight>
                          <a:srgbClr val="FFFF00"/>
                        </a:highlight>
                        <a:latin typeface="Aptos" panose="020B00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fontAlgn="base"/>
                      <a:r>
                        <a:rPr lang="en-US" sz="1800" b="0">
                          <a:solidFill>
                            <a:srgbClr val="000000"/>
                          </a:solidFill>
                          <a:effectLst/>
                          <a:highlight>
                            <a:srgbClr val="FFFFFF"/>
                          </a:highlight>
                          <a:latin typeface="Aptos"/>
                        </a:rPr>
                        <a:t>On Track/Completed</a:t>
                      </a:r>
                      <a:endParaRPr lang="en-US" b="1">
                        <a:solidFill>
                          <a:srgbClr val="FFFFFF"/>
                        </a:solidFill>
                        <a:effectLst/>
                        <a:highlight>
                          <a:srgbClr val="FFFFFF"/>
                        </a:highligh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08473947"/>
                  </a:ext>
                </a:extLst>
              </a:tr>
              <a:tr h="371612">
                <a:tc>
                  <a:txBody>
                    <a:bodyPr/>
                    <a:lstStyle/>
                    <a:p>
                      <a:pPr fontAlgn="auto"/>
                      <a:endParaRPr lang="en-US" sz="1800">
                        <a:effectLst/>
                        <a:highlight>
                          <a:srgbClr val="FFFF00"/>
                        </a:highlight>
                        <a:latin typeface="Aptos" panose="020B00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0000"/>
                    </a:solidFill>
                  </a:tcPr>
                </a:tc>
                <a:tc>
                  <a:txBody>
                    <a:bodyPr/>
                    <a:lstStyle/>
                    <a:p>
                      <a:pPr fontAlgn="base"/>
                      <a:r>
                        <a:rPr lang="en-US" sz="1800">
                          <a:effectLst/>
                          <a:highlight>
                            <a:srgbClr val="FFFFFF"/>
                          </a:highlight>
                          <a:latin typeface="Aptos"/>
                        </a:rPr>
                        <a:t>Not Started</a:t>
                      </a:r>
                      <a:endParaRPr lang="en-US">
                        <a:effectLst/>
                        <a:highlight>
                          <a:srgbClr val="FFFFFF"/>
                        </a:highligh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4508602"/>
                  </a:ext>
                </a:extLst>
              </a:tr>
              <a:tr h="371612">
                <a:tc>
                  <a:txBody>
                    <a:bodyPr/>
                    <a:lstStyle/>
                    <a:p>
                      <a:pPr fontAlgn="auto"/>
                      <a:endParaRPr lang="en-US" sz="1800">
                        <a:effectLst/>
                        <a:highlight>
                          <a:srgbClr val="FFFF00"/>
                        </a:highlight>
                        <a:latin typeface="Aptos" panose="020B00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0000"/>
                    </a:solidFill>
                  </a:tcPr>
                </a:tc>
                <a:tc>
                  <a:txBody>
                    <a:bodyPr/>
                    <a:lstStyle/>
                    <a:p>
                      <a:pPr fontAlgn="base"/>
                      <a:r>
                        <a:rPr lang="en-US" sz="1800">
                          <a:effectLst/>
                          <a:highlight>
                            <a:srgbClr val="FFFFFF"/>
                          </a:highlight>
                          <a:latin typeface="Aptos"/>
                        </a:rPr>
                        <a:t>Completed Late</a:t>
                      </a:r>
                      <a:endParaRPr lang="en-US">
                        <a:effectLst/>
                        <a:highlight>
                          <a:srgbClr val="FFFFFF"/>
                        </a:highligh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8855843"/>
                  </a:ext>
                </a:extLst>
              </a:tr>
            </a:tbl>
          </a:graphicData>
        </a:graphic>
      </p:graphicFrame>
      <p:pic>
        <p:nvPicPr>
          <p:cNvPr id="12" name="Picture 11" descr="A screenshot of a computer&#10;&#10;Description automatically generated">
            <a:extLst>
              <a:ext uri="{FF2B5EF4-FFF2-40B4-BE49-F238E27FC236}">
                <a16:creationId xmlns:a16="http://schemas.microsoft.com/office/drawing/2014/main" id="{00C7D2FE-3B31-7FC3-2A67-0F8585DD9754}"/>
              </a:ext>
            </a:extLst>
          </p:cNvPr>
          <p:cNvPicPr>
            <a:picLocks noChangeAspect="1"/>
          </p:cNvPicPr>
          <p:nvPr/>
        </p:nvPicPr>
        <p:blipFill>
          <a:blip r:embed="rId4"/>
          <a:stretch>
            <a:fillRect/>
          </a:stretch>
        </p:blipFill>
        <p:spPr>
          <a:xfrm>
            <a:off x="1302404" y="1346666"/>
            <a:ext cx="9598399" cy="4366373"/>
          </a:xfrm>
          <a:prstGeom prst="rect">
            <a:avLst/>
          </a:prstGeom>
        </p:spPr>
      </p:pic>
    </p:spTree>
    <p:extLst>
      <p:ext uri="{BB962C8B-B14F-4D97-AF65-F5344CB8AC3E}">
        <p14:creationId xmlns:p14="http://schemas.microsoft.com/office/powerpoint/2010/main" val="1274766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Gantt Chart</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29214D5F-4CE7-A585-966C-31ADC92E37FA}"/>
              </a:ext>
            </a:extLst>
          </p:cNvPr>
          <p:cNvSpPr>
            <a:spLocks noGrp="1"/>
          </p:cNvSpPr>
          <p:nvPr>
            <p:ph type="ftr" sz="quarter" idx="11"/>
          </p:nvPr>
        </p:nvSpPr>
        <p:spPr/>
        <p:txBody>
          <a:bodyPr/>
          <a:lstStyle/>
          <a:p>
            <a:r>
              <a:rPr lang="en-US">
                <a:solidFill>
                  <a:schemeClr val="bg1"/>
                </a:solidFill>
              </a:rPr>
              <a:t>Isaiah Padilla</a:t>
            </a:r>
          </a:p>
        </p:txBody>
      </p:sp>
      <p:sp>
        <p:nvSpPr>
          <p:cNvPr id="5" name="Slide Number Placeholder 4">
            <a:extLst>
              <a:ext uri="{FF2B5EF4-FFF2-40B4-BE49-F238E27FC236}">
                <a16:creationId xmlns:a16="http://schemas.microsoft.com/office/drawing/2014/main" id="{F8CDD133-7217-D365-EA63-D792A56307E0}"/>
              </a:ext>
            </a:extLst>
          </p:cNvPr>
          <p:cNvSpPr>
            <a:spLocks noGrp="1"/>
          </p:cNvSpPr>
          <p:nvPr>
            <p:ph type="sldNum" sz="quarter" idx="12"/>
          </p:nvPr>
        </p:nvSpPr>
        <p:spPr/>
        <p:txBody>
          <a:bodyPr/>
          <a:lstStyle/>
          <a:p>
            <a:fld id="{330EA680-D336-4FF7-8B7A-9848BB0A1C32}" type="slidenum">
              <a:rPr lang="en-US" smtClean="0"/>
              <a:t>31</a:t>
            </a:fld>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graphicFrame>
        <p:nvGraphicFramePr>
          <p:cNvPr id="10" name="Table 9">
            <a:extLst>
              <a:ext uri="{FF2B5EF4-FFF2-40B4-BE49-F238E27FC236}">
                <a16:creationId xmlns:a16="http://schemas.microsoft.com/office/drawing/2014/main" id="{81579654-E6D5-3074-B790-A9F5C4080259}"/>
              </a:ext>
            </a:extLst>
          </p:cNvPr>
          <p:cNvGraphicFramePr>
            <a:graphicFrameLocks noGrp="1"/>
          </p:cNvGraphicFramePr>
          <p:nvPr>
            <p:extLst>
              <p:ext uri="{D42A27DB-BD31-4B8C-83A1-F6EECF244321}">
                <p14:modId xmlns:p14="http://schemas.microsoft.com/office/powerpoint/2010/main" val="3478544241"/>
              </p:ext>
            </p:extLst>
          </p:nvPr>
        </p:nvGraphicFramePr>
        <p:xfrm>
          <a:off x="9211235" y="246528"/>
          <a:ext cx="2699840" cy="1108984"/>
        </p:xfrm>
        <a:graphic>
          <a:graphicData uri="http://schemas.openxmlformats.org/drawingml/2006/table">
            <a:tbl>
              <a:tblPr bandRow="1">
                <a:tableStyleId>{5C22544A-7EE6-4342-B048-85BDC9FD1C3A}</a:tableStyleId>
              </a:tblPr>
              <a:tblGrid>
                <a:gridCol w="370789">
                  <a:extLst>
                    <a:ext uri="{9D8B030D-6E8A-4147-A177-3AD203B41FA5}">
                      <a16:colId xmlns:a16="http://schemas.microsoft.com/office/drawing/2014/main" val="1494540649"/>
                    </a:ext>
                  </a:extLst>
                </a:gridCol>
                <a:gridCol w="2329051">
                  <a:extLst>
                    <a:ext uri="{9D8B030D-6E8A-4147-A177-3AD203B41FA5}">
                      <a16:colId xmlns:a16="http://schemas.microsoft.com/office/drawing/2014/main" val="850924090"/>
                    </a:ext>
                  </a:extLst>
                </a:gridCol>
              </a:tblGrid>
              <a:tr h="352985">
                <a:tc>
                  <a:txBody>
                    <a:bodyPr/>
                    <a:lstStyle/>
                    <a:p>
                      <a:pPr fontAlgn="auto"/>
                      <a:endParaRPr lang="en-US" sz="1800" b="1">
                        <a:solidFill>
                          <a:srgbClr val="FFFFFF"/>
                        </a:solidFill>
                        <a:effectLst/>
                        <a:highlight>
                          <a:srgbClr val="FFFF00"/>
                        </a:highlight>
                        <a:latin typeface="Aptos" panose="020B00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fontAlgn="base"/>
                      <a:r>
                        <a:rPr lang="en-US" sz="1800" b="0">
                          <a:solidFill>
                            <a:srgbClr val="000000"/>
                          </a:solidFill>
                          <a:effectLst/>
                          <a:highlight>
                            <a:srgbClr val="FFFFFF"/>
                          </a:highlight>
                          <a:latin typeface="Aptos"/>
                        </a:rPr>
                        <a:t>On Track/Completed</a:t>
                      </a:r>
                      <a:endParaRPr lang="en-US" b="1">
                        <a:solidFill>
                          <a:srgbClr val="FFFFFF"/>
                        </a:solidFill>
                        <a:effectLst/>
                        <a:highlight>
                          <a:srgbClr val="FFFFFF"/>
                        </a:highligh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08473947"/>
                  </a:ext>
                </a:extLst>
              </a:tr>
              <a:tr h="371612">
                <a:tc>
                  <a:txBody>
                    <a:bodyPr/>
                    <a:lstStyle/>
                    <a:p>
                      <a:pPr fontAlgn="auto"/>
                      <a:endParaRPr lang="en-US" sz="1800">
                        <a:effectLst/>
                        <a:highlight>
                          <a:srgbClr val="FFFF00"/>
                        </a:highlight>
                        <a:latin typeface="Aptos" panose="020B00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0000"/>
                    </a:solidFill>
                  </a:tcPr>
                </a:tc>
                <a:tc>
                  <a:txBody>
                    <a:bodyPr/>
                    <a:lstStyle/>
                    <a:p>
                      <a:pPr fontAlgn="base"/>
                      <a:r>
                        <a:rPr lang="en-US" sz="1800">
                          <a:effectLst/>
                          <a:highlight>
                            <a:srgbClr val="FFFFFF"/>
                          </a:highlight>
                          <a:latin typeface="Aptos"/>
                        </a:rPr>
                        <a:t>Not Started</a:t>
                      </a:r>
                      <a:endParaRPr lang="en-US">
                        <a:effectLst/>
                        <a:highlight>
                          <a:srgbClr val="FFFFFF"/>
                        </a:highligh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4508602"/>
                  </a:ext>
                </a:extLst>
              </a:tr>
              <a:tr h="371612">
                <a:tc>
                  <a:txBody>
                    <a:bodyPr/>
                    <a:lstStyle/>
                    <a:p>
                      <a:pPr fontAlgn="auto"/>
                      <a:endParaRPr lang="en-US" sz="1800">
                        <a:effectLst/>
                        <a:highlight>
                          <a:srgbClr val="FFFF00"/>
                        </a:highlight>
                        <a:latin typeface="Aptos" panose="020B00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0000"/>
                    </a:solidFill>
                  </a:tcPr>
                </a:tc>
                <a:tc>
                  <a:txBody>
                    <a:bodyPr/>
                    <a:lstStyle/>
                    <a:p>
                      <a:pPr fontAlgn="base"/>
                      <a:r>
                        <a:rPr lang="en-US" sz="1800">
                          <a:effectLst/>
                          <a:highlight>
                            <a:srgbClr val="FFFFFF"/>
                          </a:highlight>
                          <a:latin typeface="Aptos"/>
                        </a:rPr>
                        <a:t>Completed Late</a:t>
                      </a:r>
                      <a:endParaRPr lang="en-US">
                        <a:effectLst/>
                        <a:highlight>
                          <a:srgbClr val="FFFFFF"/>
                        </a:highligh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8855843"/>
                  </a:ext>
                </a:extLst>
              </a:tr>
            </a:tbl>
          </a:graphicData>
        </a:graphic>
      </p:graphicFrame>
      <p:pic>
        <p:nvPicPr>
          <p:cNvPr id="11" name="Picture 10" descr="A screenshot of a spreadsheet&#10;&#10;Description automatically generated">
            <a:extLst>
              <a:ext uri="{FF2B5EF4-FFF2-40B4-BE49-F238E27FC236}">
                <a16:creationId xmlns:a16="http://schemas.microsoft.com/office/drawing/2014/main" id="{6953D7A9-C63F-4E31-2471-EBB716E5A07C}"/>
              </a:ext>
            </a:extLst>
          </p:cNvPr>
          <p:cNvPicPr>
            <a:picLocks noChangeAspect="1"/>
          </p:cNvPicPr>
          <p:nvPr/>
        </p:nvPicPr>
        <p:blipFill>
          <a:blip r:embed="rId4"/>
          <a:stretch>
            <a:fillRect/>
          </a:stretch>
        </p:blipFill>
        <p:spPr>
          <a:xfrm>
            <a:off x="627529" y="1341038"/>
            <a:ext cx="10936941" cy="4332804"/>
          </a:xfrm>
          <a:prstGeom prst="rect">
            <a:avLst/>
          </a:prstGeom>
        </p:spPr>
      </p:pic>
    </p:spTree>
    <p:extLst>
      <p:ext uri="{BB962C8B-B14F-4D97-AF65-F5344CB8AC3E}">
        <p14:creationId xmlns:p14="http://schemas.microsoft.com/office/powerpoint/2010/main" val="3276405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Gantt Chart</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29214D5F-4CE7-A585-966C-31ADC92E37FA}"/>
              </a:ext>
            </a:extLst>
          </p:cNvPr>
          <p:cNvSpPr>
            <a:spLocks noGrp="1"/>
          </p:cNvSpPr>
          <p:nvPr>
            <p:ph type="ftr" sz="quarter" idx="11"/>
          </p:nvPr>
        </p:nvSpPr>
        <p:spPr/>
        <p:txBody>
          <a:bodyPr/>
          <a:lstStyle/>
          <a:p>
            <a:r>
              <a:rPr lang="en-US">
                <a:solidFill>
                  <a:schemeClr val="bg1"/>
                </a:solidFill>
              </a:rPr>
              <a:t>Isaiah Padilla</a:t>
            </a:r>
          </a:p>
        </p:txBody>
      </p:sp>
      <p:sp>
        <p:nvSpPr>
          <p:cNvPr id="5" name="Slide Number Placeholder 4">
            <a:extLst>
              <a:ext uri="{FF2B5EF4-FFF2-40B4-BE49-F238E27FC236}">
                <a16:creationId xmlns:a16="http://schemas.microsoft.com/office/drawing/2014/main" id="{F8CDD133-7217-D365-EA63-D792A56307E0}"/>
              </a:ext>
            </a:extLst>
          </p:cNvPr>
          <p:cNvSpPr>
            <a:spLocks noGrp="1"/>
          </p:cNvSpPr>
          <p:nvPr>
            <p:ph type="sldNum" sz="quarter" idx="12"/>
          </p:nvPr>
        </p:nvSpPr>
        <p:spPr/>
        <p:txBody>
          <a:bodyPr/>
          <a:lstStyle/>
          <a:p>
            <a:fld id="{330EA680-D336-4FF7-8B7A-9848BB0A1C32}" type="slidenum">
              <a:rPr lang="en-US" smtClean="0"/>
              <a:t>32</a:t>
            </a:fld>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graphicFrame>
        <p:nvGraphicFramePr>
          <p:cNvPr id="10" name="Table 9">
            <a:extLst>
              <a:ext uri="{FF2B5EF4-FFF2-40B4-BE49-F238E27FC236}">
                <a16:creationId xmlns:a16="http://schemas.microsoft.com/office/drawing/2014/main" id="{81579654-E6D5-3074-B790-A9F5C4080259}"/>
              </a:ext>
            </a:extLst>
          </p:cNvPr>
          <p:cNvGraphicFramePr>
            <a:graphicFrameLocks noGrp="1"/>
          </p:cNvGraphicFramePr>
          <p:nvPr/>
        </p:nvGraphicFramePr>
        <p:xfrm>
          <a:off x="9211235" y="246528"/>
          <a:ext cx="2699840" cy="1108984"/>
        </p:xfrm>
        <a:graphic>
          <a:graphicData uri="http://schemas.openxmlformats.org/drawingml/2006/table">
            <a:tbl>
              <a:tblPr bandRow="1">
                <a:tableStyleId>{5C22544A-7EE6-4342-B048-85BDC9FD1C3A}</a:tableStyleId>
              </a:tblPr>
              <a:tblGrid>
                <a:gridCol w="370789">
                  <a:extLst>
                    <a:ext uri="{9D8B030D-6E8A-4147-A177-3AD203B41FA5}">
                      <a16:colId xmlns:a16="http://schemas.microsoft.com/office/drawing/2014/main" val="1494540649"/>
                    </a:ext>
                  </a:extLst>
                </a:gridCol>
                <a:gridCol w="2329051">
                  <a:extLst>
                    <a:ext uri="{9D8B030D-6E8A-4147-A177-3AD203B41FA5}">
                      <a16:colId xmlns:a16="http://schemas.microsoft.com/office/drawing/2014/main" val="850924090"/>
                    </a:ext>
                  </a:extLst>
                </a:gridCol>
              </a:tblGrid>
              <a:tr h="352985">
                <a:tc>
                  <a:txBody>
                    <a:bodyPr/>
                    <a:lstStyle/>
                    <a:p>
                      <a:pPr fontAlgn="auto"/>
                      <a:endParaRPr lang="en-US" sz="1800" b="1">
                        <a:solidFill>
                          <a:srgbClr val="FFFFFF"/>
                        </a:solidFill>
                        <a:effectLst/>
                        <a:highlight>
                          <a:srgbClr val="FFFF00"/>
                        </a:highlight>
                        <a:latin typeface="Aptos" panose="020B00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B050"/>
                    </a:solidFill>
                  </a:tcPr>
                </a:tc>
                <a:tc>
                  <a:txBody>
                    <a:bodyPr/>
                    <a:lstStyle/>
                    <a:p>
                      <a:pPr fontAlgn="base"/>
                      <a:r>
                        <a:rPr lang="en-US" sz="1800" b="0">
                          <a:solidFill>
                            <a:srgbClr val="000000"/>
                          </a:solidFill>
                          <a:effectLst/>
                          <a:highlight>
                            <a:srgbClr val="FFFFFF"/>
                          </a:highlight>
                          <a:latin typeface="Aptos"/>
                        </a:rPr>
                        <a:t>On Track/Completed</a:t>
                      </a:r>
                      <a:endParaRPr lang="en-US" b="1">
                        <a:solidFill>
                          <a:srgbClr val="FFFFFF"/>
                        </a:solidFill>
                        <a:effectLst/>
                        <a:highlight>
                          <a:srgbClr val="FFFFFF"/>
                        </a:highligh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08473947"/>
                  </a:ext>
                </a:extLst>
              </a:tr>
              <a:tr h="371612">
                <a:tc>
                  <a:txBody>
                    <a:bodyPr/>
                    <a:lstStyle/>
                    <a:p>
                      <a:pPr fontAlgn="auto"/>
                      <a:endParaRPr lang="en-US" sz="1800">
                        <a:effectLst/>
                        <a:highlight>
                          <a:srgbClr val="FFFF00"/>
                        </a:highlight>
                        <a:latin typeface="Aptos" panose="020B00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0000"/>
                    </a:solidFill>
                  </a:tcPr>
                </a:tc>
                <a:tc>
                  <a:txBody>
                    <a:bodyPr/>
                    <a:lstStyle/>
                    <a:p>
                      <a:pPr fontAlgn="base"/>
                      <a:r>
                        <a:rPr lang="en-US" sz="1800">
                          <a:effectLst/>
                          <a:highlight>
                            <a:srgbClr val="FFFFFF"/>
                          </a:highlight>
                          <a:latin typeface="Aptos"/>
                        </a:rPr>
                        <a:t>Not Started</a:t>
                      </a:r>
                      <a:endParaRPr lang="en-US">
                        <a:effectLst/>
                        <a:highlight>
                          <a:srgbClr val="FFFFFF"/>
                        </a:highligh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4508602"/>
                  </a:ext>
                </a:extLst>
              </a:tr>
              <a:tr h="371612">
                <a:tc>
                  <a:txBody>
                    <a:bodyPr/>
                    <a:lstStyle/>
                    <a:p>
                      <a:pPr fontAlgn="auto"/>
                      <a:endParaRPr lang="en-US" sz="1800">
                        <a:effectLst/>
                        <a:highlight>
                          <a:srgbClr val="FFFF00"/>
                        </a:highlight>
                        <a:latin typeface="Aptos" panose="020B0004020202020204" pitchFamily="34" charset="0"/>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0000"/>
                    </a:solidFill>
                  </a:tcPr>
                </a:tc>
                <a:tc>
                  <a:txBody>
                    <a:bodyPr/>
                    <a:lstStyle/>
                    <a:p>
                      <a:pPr fontAlgn="base"/>
                      <a:r>
                        <a:rPr lang="en-US" sz="1800">
                          <a:effectLst/>
                          <a:highlight>
                            <a:srgbClr val="FFFFFF"/>
                          </a:highlight>
                          <a:latin typeface="Aptos"/>
                        </a:rPr>
                        <a:t>Completed Late</a:t>
                      </a:r>
                      <a:endParaRPr lang="en-US">
                        <a:effectLst/>
                        <a:highlight>
                          <a:srgbClr val="FFFFFF"/>
                        </a:highligh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8855843"/>
                  </a:ext>
                </a:extLst>
              </a:tr>
            </a:tbl>
          </a:graphicData>
        </a:graphic>
      </p:graphicFrame>
      <p:pic>
        <p:nvPicPr>
          <p:cNvPr id="7" name="Picture 6" descr="A screenshot of a calendar&#10;&#10;Description automatically generated">
            <a:extLst>
              <a:ext uri="{FF2B5EF4-FFF2-40B4-BE49-F238E27FC236}">
                <a16:creationId xmlns:a16="http://schemas.microsoft.com/office/drawing/2014/main" id="{067C24E9-FDA4-4266-FBAE-82EFD8F330B3}"/>
              </a:ext>
            </a:extLst>
          </p:cNvPr>
          <p:cNvPicPr>
            <a:picLocks noChangeAspect="1"/>
          </p:cNvPicPr>
          <p:nvPr/>
        </p:nvPicPr>
        <p:blipFill>
          <a:blip r:embed="rId4"/>
          <a:stretch>
            <a:fillRect/>
          </a:stretch>
        </p:blipFill>
        <p:spPr>
          <a:xfrm>
            <a:off x="582705" y="1862417"/>
            <a:ext cx="11026588" cy="3133165"/>
          </a:xfrm>
          <a:prstGeom prst="rect">
            <a:avLst/>
          </a:prstGeom>
        </p:spPr>
      </p:pic>
    </p:spTree>
    <p:extLst>
      <p:ext uri="{BB962C8B-B14F-4D97-AF65-F5344CB8AC3E}">
        <p14:creationId xmlns:p14="http://schemas.microsoft.com/office/powerpoint/2010/main" val="1545363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Budget</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943D67B-DB13-CC55-397B-CDA248D62DF1}"/>
              </a:ext>
            </a:extLst>
          </p:cNvPr>
          <p:cNvSpPr>
            <a:spLocks noGrp="1"/>
          </p:cNvSpPr>
          <p:nvPr>
            <p:ph type="ftr" sz="quarter" idx="11"/>
          </p:nvPr>
        </p:nvSpPr>
        <p:spPr/>
        <p:txBody>
          <a:bodyPr/>
          <a:lstStyle/>
          <a:p>
            <a:r>
              <a:rPr lang="en-US">
                <a:solidFill>
                  <a:schemeClr val="bg1"/>
                </a:solidFill>
              </a:rPr>
              <a:t>Daniel Cooke</a:t>
            </a:r>
          </a:p>
        </p:txBody>
      </p:sp>
      <p:sp>
        <p:nvSpPr>
          <p:cNvPr id="5" name="Slide Number Placeholder 4">
            <a:extLst>
              <a:ext uri="{FF2B5EF4-FFF2-40B4-BE49-F238E27FC236}">
                <a16:creationId xmlns:a16="http://schemas.microsoft.com/office/drawing/2014/main" id="{6D00B64F-4FED-F084-5518-8277BAAE5C4D}"/>
              </a:ext>
            </a:extLst>
          </p:cNvPr>
          <p:cNvSpPr>
            <a:spLocks noGrp="1"/>
          </p:cNvSpPr>
          <p:nvPr>
            <p:ph type="sldNum" sz="quarter" idx="12"/>
          </p:nvPr>
        </p:nvSpPr>
        <p:spPr/>
        <p:txBody>
          <a:bodyPr/>
          <a:lstStyle/>
          <a:p>
            <a:fld id="{330EA680-D336-4FF7-8B7A-9848BB0A1C32}" type="slidenum">
              <a:rPr lang="en-US" smtClean="0"/>
              <a:t>33</a:t>
            </a:fld>
            <a:endParaRPr lang="en-US"/>
          </a:p>
        </p:txBody>
      </p:sp>
      <p:graphicFrame>
        <p:nvGraphicFramePr>
          <p:cNvPr id="7" name="Table 6">
            <a:extLst>
              <a:ext uri="{FF2B5EF4-FFF2-40B4-BE49-F238E27FC236}">
                <a16:creationId xmlns:a16="http://schemas.microsoft.com/office/drawing/2014/main" id="{D0D31D5A-8E27-C95F-E3EB-214003C4A941}"/>
              </a:ext>
            </a:extLst>
          </p:cNvPr>
          <p:cNvGraphicFramePr>
            <a:graphicFrameLocks noGrp="1"/>
          </p:cNvGraphicFramePr>
          <p:nvPr>
            <p:extLst>
              <p:ext uri="{D42A27DB-BD31-4B8C-83A1-F6EECF244321}">
                <p14:modId xmlns:p14="http://schemas.microsoft.com/office/powerpoint/2010/main" val="2349164599"/>
              </p:ext>
            </p:extLst>
          </p:nvPr>
        </p:nvGraphicFramePr>
        <p:xfrm>
          <a:off x="247469" y="1840551"/>
          <a:ext cx="5421812" cy="2995609"/>
        </p:xfrm>
        <a:graphic>
          <a:graphicData uri="http://schemas.openxmlformats.org/drawingml/2006/table">
            <a:tbl>
              <a:tblPr firstRow="1" bandRow="1">
                <a:tableStyleId>{5C22544A-7EE6-4342-B048-85BDC9FD1C3A}</a:tableStyleId>
              </a:tblPr>
              <a:tblGrid>
                <a:gridCol w="2710906">
                  <a:extLst>
                    <a:ext uri="{9D8B030D-6E8A-4147-A177-3AD203B41FA5}">
                      <a16:colId xmlns:a16="http://schemas.microsoft.com/office/drawing/2014/main" val="3247314251"/>
                    </a:ext>
                  </a:extLst>
                </a:gridCol>
                <a:gridCol w="2710906">
                  <a:extLst>
                    <a:ext uri="{9D8B030D-6E8A-4147-A177-3AD203B41FA5}">
                      <a16:colId xmlns:a16="http://schemas.microsoft.com/office/drawing/2014/main" val="3356592764"/>
                    </a:ext>
                  </a:extLst>
                </a:gridCol>
              </a:tblGrid>
              <a:tr h="370840">
                <a:tc>
                  <a:txBody>
                    <a:bodyPr/>
                    <a:lstStyle/>
                    <a:p>
                      <a:r>
                        <a:rPr lang="en-US"/>
                        <a:t>Category</a:t>
                      </a:r>
                    </a:p>
                  </a:txBody>
                  <a:tcPr/>
                </a:tc>
                <a:tc>
                  <a:txBody>
                    <a:bodyPr/>
                    <a:lstStyle/>
                    <a:p>
                      <a:r>
                        <a:rPr lang="en-US"/>
                        <a:t>Amount Spent ($)</a:t>
                      </a:r>
                    </a:p>
                  </a:txBody>
                  <a:tcPr/>
                </a:tc>
                <a:extLst>
                  <a:ext uri="{0D108BD9-81ED-4DB2-BD59-A6C34878D82A}">
                    <a16:rowId xmlns:a16="http://schemas.microsoft.com/office/drawing/2014/main" val="2362256766"/>
                  </a:ext>
                </a:extLst>
              </a:tr>
              <a:tr h="370840">
                <a:tc>
                  <a:txBody>
                    <a:bodyPr/>
                    <a:lstStyle/>
                    <a:p>
                      <a:r>
                        <a:rPr lang="en-US"/>
                        <a:t>Raw Materials</a:t>
                      </a:r>
                    </a:p>
                  </a:txBody>
                  <a:tcPr/>
                </a:tc>
                <a:tc>
                  <a:txBody>
                    <a:bodyPr/>
                    <a:lstStyle/>
                    <a:p>
                      <a:r>
                        <a:rPr lang="en-US"/>
                        <a:t>385.49</a:t>
                      </a:r>
                    </a:p>
                  </a:txBody>
                  <a:tcPr/>
                </a:tc>
                <a:extLst>
                  <a:ext uri="{0D108BD9-81ED-4DB2-BD59-A6C34878D82A}">
                    <a16:rowId xmlns:a16="http://schemas.microsoft.com/office/drawing/2014/main" val="2869846911"/>
                  </a:ext>
                </a:extLst>
              </a:tr>
              <a:tr h="370840">
                <a:tc>
                  <a:txBody>
                    <a:bodyPr/>
                    <a:lstStyle/>
                    <a:p>
                      <a:r>
                        <a:rPr lang="en-US"/>
                        <a:t>Motors and Drivers</a:t>
                      </a:r>
                    </a:p>
                  </a:txBody>
                  <a:tcPr/>
                </a:tc>
                <a:tc>
                  <a:txBody>
                    <a:bodyPr/>
                    <a:lstStyle/>
                    <a:p>
                      <a:r>
                        <a:rPr lang="en-US"/>
                        <a:t>660.71</a:t>
                      </a:r>
                    </a:p>
                  </a:txBody>
                  <a:tcPr/>
                </a:tc>
                <a:extLst>
                  <a:ext uri="{0D108BD9-81ED-4DB2-BD59-A6C34878D82A}">
                    <a16:rowId xmlns:a16="http://schemas.microsoft.com/office/drawing/2014/main" val="2792130487"/>
                  </a:ext>
                </a:extLst>
              </a:tr>
              <a:tr h="399729">
                <a:tc>
                  <a:txBody>
                    <a:bodyPr/>
                    <a:lstStyle/>
                    <a:p>
                      <a:r>
                        <a:rPr lang="en-US"/>
                        <a:t>Electrical Components</a:t>
                      </a:r>
                    </a:p>
                  </a:txBody>
                  <a:tcPr/>
                </a:tc>
                <a:tc>
                  <a:txBody>
                    <a:bodyPr/>
                    <a:lstStyle/>
                    <a:p>
                      <a:r>
                        <a:rPr lang="en-US"/>
                        <a:t>798.61</a:t>
                      </a:r>
                    </a:p>
                  </a:txBody>
                  <a:tcPr/>
                </a:tc>
                <a:extLst>
                  <a:ext uri="{0D108BD9-81ED-4DB2-BD59-A6C34878D82A}">
                    <a16:rowId xmlns:a16="http://schemas.microsoft.com/office/drawing/2014/main" val="3042740278"/>
                  </a:ext>
                </a:extLst>
              </a:tr>
              <a:tr h="370840">
                <a:tc>
                  <a:txBody>
                    <a:bodyPr/>
                    <a:lstStyle/>
                    <a:p>
                      <a:r>
                        <a:rPr lang="en-US"/>
                        <a:t>Spindle and VFD</a:t>
                      </a:r>
                    </a:p>
                  </a:txBody>
                  <a:tcPr/>
                </a:tc>
                <a:tc>
                  <a:txBody>
                    <a:bodyPr/>
                    <a:lstStyle/>
                    <a:p>
                      <a:r>
                        <a:rPr lang="en-US"/>
                        <a:t>591.04</a:t>
                      </a:r>
                    </a:p>
                  </a:txBody>
                  <a:tcPr/>
                </a:tc>
                <a:extLst>
                  <a:ext uri="{0D108BD9-81ED-4DB2-BD59-A6C34878D82A}">
                    <a16:rowId xmlns:a16="http://schemas.microsoft.com/office/drawing/2014/main" val="1996654780"/>
                  </a:ext>
                </a:extLst>
              </a:tr>
              <a:tr h="370840">
                <a:tc>
                  <a:txBody>
                    <a:bodyPr/>
                    <a:lstStyle/>
                    <a:p>
                      <a:r>
                        <a:rPr lang="en-US"/>
                        <a:t>Bearings, Belts, Pulleys</a:t>
                      </a:r>
                    </a:p>
                  </a:txBody>
                  <a:tcPr/>
                </a:tc>
                <a:tc>
                  <a:txBody>
                    <a:bodyPr/>
                    <a:lstStyle/>
                    <a:p>
                      <a:r>
                        <a:rPr lang="en-US"/>
                        <a:t>692.14</a:t>
                      </a:r>
                    </a:p>
                  </a:txBody>
                  <a:tcPr/>
                </a:tc>
                <a:extLst>
                  <a:ext uri="{0D108BD9-81ED-4DB2-BD59-A6C34878D82A}">
                    <a16:rowId xmlns:a16="http://schemas.microsoft.com/office/drawing/2014/main" val="991647118"/>
                  </a:ext>
                </a:extLst>
              </a:tr>
              <a:tr h="370840">
                <a:tc>
                  <a:txBody>
                    <a:bodyPr/>
                    <a:lstStyle/>
                    <a:p>
                      <a:r>
                        <a:rPr lang="en-US"/>
                        <a:t>Hardware</a:t>
                      </a:r>
                    </a:p>
                  </a:txBody>
                  <a:tcPr/>
                </a:tc>
                <a:tc>
                  <a:txBody>
                    <a:bodyPr/>
                    <a:lstStyle/>
                    <a:p>
                      <a:r>
                        <a:rPr lang="en-US"/>
                        <a:t>486.23</a:t>
                      </a:r>
                    </a:p>
                  </a:txBody>
                  <a:tcPr/>
                </a:tc>
                <a:extLst>
                  <a:ext uri="{0D108BD9-81ED-4DB2-BD59-A6C34878D82A}">
                    <a16:rowId xmlns:a16="http://schemas.microsoft.com/office/drawing/2014/main" val="3069692886"/>
                  </a:ext>
                </a:extLst>
              </a:tr>
              <a:tr h="370840">
                <a:tc>
                  <a:txBody>
                    <a:bodyPr/>
                    <a:lstStyle/>
                    <a:p>
                      <a:r>
                        <a:rPr lang="en-US"/>
                        <a:t>Total</a:t>
                      </a:r>
                    </a:p>
                  </a:txBody>
                  <a:tcPr/>
                </a:tc>
                <a:tc>
                  <a:txBody>
                    <a:bodyPr/>
                    <a:lstStyle/>
                    <a:p>
                      <a:r>
                        <a:rPr lang="en-US"/>
                        <a:t>$ 3614.22</a:t>
                      </a:r>
                    </a:p>
                  </a:txBody>
                  <a:tcPr/>
                </a:tc>
                <a:extLst>
                  <a:ext uri="{0D108BD9-81ED-4DB2-BD59-A6C34878D82A}">
                    <a16:rowId xmlns:a16="http://schemas.microsoft.com/office/drawing/2014/main" val="2121309609"/>
                  </a:ext>
                </a:extLst>
              </a:tr>
            </a:tbl>
          </a:graphicData>
        </a:graphic>
      </p:graphicFrame>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sp>
        <p:nvSpPr>
          <p:cNvPr id="8" name="TextBox 7">
            <a:extLst>
              <a:ext uri="{FF2B5EF4-FFF2-40B4-BE49-F238E27FC236}">
                <a16:creationId xmlns:a16="http://schemas.microsoft.com/office/drawing/2014/main" id="{31FB639C-2B9F-8FEC-9F24-E4610E866566}"/>
              </a:ext>
            </a:extLst>
          </p:cNvPr>
          <p:cNvSpPr txBox="1"/>
          <p:nvPr/>
        </p:nvSpPr>
        <p:spPr>
          <a:xfrm>
            <a:off x="1747521" y="1471219"/>
            <a:ext cx="2692400" cy="369332"/>
          </a:xfrm>
          <a:prstGeom prst="rect">
            <a:avLst/>
          </a:prstGeom>
          <a:noFill/>
        </p:spPr>
        <p:txBody>
          <a:bodyPr wrap="square" rtlCol="0">
            <a:spAutoFit/>
          </a:bodyPr>
          <a:lstStyle/>
          <a:p>
            <a:r>
              <a:rPr lang="en-US"/>
              <a:t>Final Product Budget</a:t>
            </a:r>
          </a:p>
        </p:txBody>
      </p:sp>
      <p:graphicFrame>
        <p:nvGraphicFramePr>
          <p:cNvPr id="9" name="Table 8">
            <a:extLst>
              <a:ext uri="{FF2B5EF4-FFF2-40B4-BE49-F238E27FC236}">
                <a16:creationId xmlns:a16="http://schemas.microsoft.com/office/drawing/2014/main" id="{5431A94E-9589-E443-BFE9-DDCC3BC398B3}"/>
              </a:ext>
            </a:extLst>
          </p:cNvPr>
          <p:cNvGraphicFramePr>
            <a:graphicFrameLocks noGrp="1"/>
          </p:cNvGraphicFramePr>
          <p:nvPr>
            <p:extLst>
              <p:ext uri="{D42A27DB-BD31-4B8C-83A1-F6EECF244321}">
                <p14:modId xmlns:p14="http://schemas.microsoft.com/office/powerpoint/2010/main" val="2552556330"/>
              </p:ext>
            </p:extLst>
          </p:nvPr>
        </p:nvGraphicFramePr>
        <p:xfrm>
          <a:off x="5902960" y="1840551"/>
          <a:ext cx="6167120" cy="2246706"/>
        </p:xfrm>
        <a:graphic>
          <a:graphicData uri="http://schemas.openxmlformats.org/drawingml/2006/table">
            <a:tbl>
              <a:tblPr firstRow="1" bandRow="1">
                <a:tableStyleId>{5C22544A-7EE6-4342-B048-85BDC9FD1C3A}</a:tableStyleId>
              </a:tblPr>
              <a:tblGrid>
                <a:gridCol w="3083560">
                  <a:extLst>
                    <a:ext uri="{9D8B030D-6E8A-4147-A177-3AD203B41FA5}">
                      <a16:colId xmlns:a16="http://schemas.microsoft.com/office/drawing/2014/main" val="472625460"/>
                    </a:ext>
                  </a:extLst>
                </a:gridCol>
                <a:gridCol w="3083560">
                  <a:extLst>
                    <a:ext uri="{9D8B030D-6E8A-4147-A177-3AD203B41FA5}">
                      <a16:colId xmlns:a16="http://schemas.microsoft.com/office/drawing/2014/main" val="1003946765"/>
                    </a:ext>
                  </a:extLst>
                </a:gridCol>
              </a:tblGrid>
              <a:tr h="374451">
                <a:tc>
                  <a:txBody>
                    <a:bodyPr/>
                    <a:lstStyle/>
                    <a:p>
                      <a:r>
                        <a:rPr lang="en-US"/>
                        <a:t>Category</a:t>
                      </a:r>
                    </a:p>
                  </a:txBody>
                  <a:tcPr/>
                </a:tc>
                <a:tc>
                  <a:txBody>
                    <a:bodyPr/>
                    <a:lstStyle/>
                    <a:p>
                      <a:r>
                        <a:rPr lang="en-US"/>
                        <a:t>Amount Spent ($)</a:t>
                      </a:r>
                    </a:p>
                  </a:txBody>
                  <a:tcPr/>
                </a:tc>
                <a:extLst>
                  <a:ext uri="{0D108BD9-81ED-4DB2-BD59-A6C34878D82A}">
                    <a16:rowId xmlns:a16="http://schemas.microsoft.com/office/drawing/2014/main" val="699645875"/>
                  </a:ext>
                </a:extLst>
              </a:tr>
              <a:tr h="374451">
                <a:tc>
                  <a:txBody>
                    <a:bodyPr/>
                    <a:lstStyle/>
                    <a:p>
                      <a:r>
                        <a:rPr lang="en-US"/>
                        <a:t>Raw Materials</a:t>
                      </a:r>
                    </a:p>
                  </a:txBody>
                  <a:tcPr/>
                </a:tc>
                <a:tc>
                  <a:txBody>
                    <a:bodyPr/>
                    <a:lstStyle/>
                    <a:p>
                      <a:r>
                        <a:rPr lang="en-US"/>
                        <a:t>227.86</a:t>
                      </a:r>
                    </a:p>
                  </a:txBody>
                  <a:tcPr/>
                </a:tc>
                <a:extLst>
                  <a:ext uri="{0D108BD9-81ED-4DB2-BD59-A6C34878D82A}">
                    <a16:rowId xmlns:a16="http://schemas.microsoft.com/office/drawing/2014/main" val="3885130732"/>
                  </a:ext>
                </a:extLst>
              </a:tr>
              <a:tr h="374451">
                <a:tc>
                  <a:txBody>
                    <a:bodyPr/>
                    <a:lstStyle/>
                    <a:p>
                      <a:r>
                        <a:rPr lang="en-US"/>
                        <a:t>Motors</a:t>
                      </a:r>
                    </a:p>
                  </a:txBody>
                  <a:tcPr/>
                </a:tc>
                <a:tc>
                  <a:txBody>
                    <a:bodyPr/>
                    <a:lstStyle/>
                    <a:p>
                      <a:r>
                        <a:rPr lang="en-US"/>
                        <a:t>474.72</a:t>
                      </a:r>
                    </a:p>
                  </a:txBody>
                  <a:tcPr/>
                </a:tc>
                <a:extLst>
                  <a:ext uri="{0D108BD9-81ED-4DB2-BD59-A6C34878D82A}">
                    <a16:rowId xmlns:a16="http://schemas.microsoft.com/office/drawing/2014/main" val="2022887323"/>
                  </a:ext>
                </a:extLst>
              </a:tr>
              <a:tr h="374451">
                <a:tc>
                  <a:txBody>
                    <a:bodyPr/>
                    <a:lstStyle/>
                    <a:p>
                      <a:r>
                        <a:rPr lang="en-US"/>
                        <a:t>Electrical Components</a:t>
                      </a:r>
                    </a:p>
                  </a:txBody>
                  <a:tcPr/>
                </a:tc>
                <a:tc>
                  <a:txBody>
                    <a:bodyPr/>
                    <a:lstStyle/>
                    <a:p>
                      <a:r>
                        <a:rPr lang="en-US"/>
                        <a:t>187.48</a:t>
                      </a:r>
                    </a:p>
                  </a:txBody>
                  <a:tcPr/>
                </a:tc>
                <a:extLst>
                  <a:ext uri="{0D108BD9-81ED-4DB2-BD59-A6C34878D82A}">
                    <a16:rowId xmlns:a16="http://schemas.microsoft.com/office/drawing/2014/main" val="832265032"/>
                  </a:ext>
                </a:extLst>
              </a:tr>
              <a:tr h="374451">
                <a:tc>
                  <a:txBody>
                    <a:bodyPr/>
                    <a:lstStyle/>
                    <a:p>
                      <a:r>
                        <a:rPr lang="en-US"/>
                        <a:t>Hardware</a:t>
                      </a:r>
                    </a:p>
                  </a:txBody>
                  <a:tcPr/>
                </a:tc>
                <a:tc>
                  <a:txBody>
                    <a:bodyPr/>
                    <a:lstStyle/>
                    <a:p>
                      <a:r>
                        <a:rPr lang="en-US"/>
                        <a:t>54.82</a:t>
                      </a:r>
                    </a:p>
                  </a:txBody>
                  <a:tcPr/>
                </a:tc>
                <a:extLst>
                  <a:ext uri="{0D108BD9-81ED-4DB2-BD59-A6C34878D82A}">
                    <a16:rowId xmlns:a16="http://schemas.microsoft.com/office/drawing/2014/main" val="2708762539"/>
                  </a:ext>
                </a:extLst>
              </a:tr>
              <a:tr h="374451">
                <a:tc>
                  <a:txBody>
                    <a:bodyPr/>
                    <a:lstStyle/>
                    <a:p>
                      <a:r>
                        <a:rPr lang="en-US"/>
                        <a:t>Total</a:t>
                      </a:r>
                    </a:p>
                  </a:txBody>
                  <a:tcPr/>
                </a:tc>
                <a:tc>
                  <a:txBody>
                    <a:bodyPr/>
                    <a:lstStyle/>
                    <a:p>
                      <a:r>
                        <a:rPr lang="en-US"/>
                        <a:t>$944.88</a:t>
                      </a:r>
                    </a:p>
                  </a:txBody>
                  <a:tcPr/>
                </a:tc>
                <a:extLst>
                  <a:ext uri="{0D108BD9-81ED-4DB2-BD59-A6C34878D82A}">
                    <a16:rowId xmlns:a16="http://schemas.microsoft.com/office/drawing/2014/main" val="3981087013"/>
                  </a:ext>
                </a:extLst>
              </a:tr>
            </a:tbl>
          </a:graphicData>
        </a:graphic>
      </p:graphicFrame>
      <p:sp>
        <p:nvSpPr>
          <p:cNvPr id="10" name="TextBox 9">
            <a:extLst>
              <a:ext uri="{FF2B5EF4-FFF2-40B4-BE49-F238E27FC236}">
                <a16:creationId xmlns:a16="http://schemas.microsoft.com/office/drawing/2014/main" id="{76161688-F19C-A1EC-ECB3-ED43ADC849AA}"/>
              </a:ext>
            </a:extLst>
          </p:cNvPr>
          <p:cNvSpPr txBox="1"/>
          <p:nvPr/>
        </p:nvSpPr>
        <p:spPr>
          <a:xfrm>
            <a:off x="7457440" y="1493520"/>
            <a:ext cx="3058160" cy="369332"/>
          </a:xfrm>
          <a:prstGeom prst="rect">
            <a:avLst/>
          </a:prstGeom>
          <a:noFill/>
        </p:spPr>
        <p:txBody>
          <a:bodyPr wrap="square" rtlCol="0">
            <a:spAutoFit/>
          </a:bodyPr>
          <a:lstStyle/>
          <a:p>
            <a:r>
              <a:rPr lang="en-US"/>
              <a:t>Testing and Prototype Budget</a:t>
            </a:r>
          </a:p>
        </p:txBody>
      </p:sp>
    </p:spTree>
    <p:extLst>
      <p:ext uri="{BB962C8B-B14F-4D97-AF65-F5344CB8AC3E}">
        <p14:creationId xmlns:p14="http://schemas.microsoft.com/office/powerpoint/2010/main" val="36989599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C43C17-429C-4237-955D-FFD3F34948C3}"/>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E71A313-F36E-40B8-A90B-1538FAA36B65}"/>
              </a:ext>
            </a:extLst>
          </p:cNvPr>
          <p:cNvSpPr txBox="1">
            <a:spLocks/>
          </p:cNvSpPr>
          <p:nvPr/>
        </p:nvSpPr>
        <p:spPr>
          <a:xfrm>
            <a:off x="199533" y="-1695"/>
            <a:ext cx="10515600" cy="7452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Haettenschweiler" panose="020B0706040902060204" pitchFamily="34" charset="0"/>
              </a:rPr>
              <a:t>Manufacturing Bill of Materials</a:t>
            </a:r>
          </a:p>
        </p:txBody>
      </p:sp>
      <p:pic>
        <p:nvPicPr>
          <p:cNvPr id="5" name="Content Placeholder 5">
            <a:extLst>
              <a:ext uri="{FF2B5EF4-FFF2-40B4-BE49-F238E27FC236}">
                <a16:creationId xmlns:a16="http://schemas.microsoft.com/office/drawing/2014/main" id="{C669F970-58C7-40B6-A500-A109D7011B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8267" y="5870673"/>
            <a:ext cx="2953733" cy="997575"/>
          </a:xfrm>
          <a:prstGeom prst="rect">
            <a:avLst/>
          </a:prstGeom>
        </p:spPr>
      </p:pic>
      <p:graphicFrame>
        <p:nvGraphicFramePr>
          <p:cNvPr id="11" name="Table 10">
            <a:extLst>
              <a:ext uri="{FF2B5EF4-FFF2-40B4-BE49-F238E27FC236}">
                <a16:creationId xmlns:a16="http://schemas.microsoft.com/office/drawing/2014/main" id="{B82ACEE4-1CC0-91CF-5FCD-C42C184C0592}"/>
              </a:ext>
            </a:extLst>
          </p:cNvPr>
          <p:cNvGraphicFramePr/>
          <p:nvPr>
            <p:extLst>
              <p:ext uri="{D42A27DB-BD31-4B8C-83A1-F6EECF244321}">
                <p14:modId xmlns:p14="http://schemas.microsoft.com/office/powerpoint/2010/main" val="608137263"/>
              </p:ext>
            </p:extLst>
          </p:nvPr>
        </p:nvGraphicFramePr>
        <p:xfrm>
          <a:off x="1772801" y="812988"/>
          <a:ext cx="7626272" cy="6020740"/>
        </p:xfrm>
        <a:graphic>
          <a:graphicData uri="http://schemas.openxmlformats.org/drawingml/2006/table">
            <a:tbl>
              <a:tblPr>
                <a:tableStyleId>{5C22544A-7EE6-4342-B048-85BDC9FD1C3A}</a:tableStyleId>
              </a:tblPr>
              <a:tblGrid>
                <a:gridCol w="789030">
                  <a:extLst>
                    <a:ext uri="{9D8B030D-6E8A-4147-A177-3AD203B41FA5}">
                      <a16:colId xmlns:a16="http://schemas.microsoft.com/office/drawing/2014/main" val="3211281159"/>
                    </a:ext>
                  </a:extLst>
                </a:gridCol>
                <a:gridCol w="1760142">
                  <a:extLst>
                    <a:ext uri="{9D8B030D-6E8A-4147-A177-3AD203B41FA5}">
                      <a16:colId xmlns:a16="http://schemas.microsoft.com/office/drawing/2014/main" val="2294644113"/>
                    </a:ext>
                  </a:extLst>
                </a:gridCol>
                <a:gridCol w="983252">
                  <a:extLst>
                    <a:ext uri="{9D8B030D-6E8A-4147-A177-3AD203B41FA5}">
                      <a16:colId xmlns:a16="http://schemas.microsoft.com/office/drawing/2014/main" val="3170253359"/>
                    </a:ext>
                  </a:extLst>
                </a:gridCol>
                <a:gridCol w="1905809">
                  <a:extLst>
                    <a:ext uri="{9D8B030D-6E8A-4147-A177-3AD203B41FA5}">
                      <a16:colId xmlns:a16="http://schemas.microsoft.com/office/drawing/2014/main" val="3222106594"/>
                    </a:ext>
                  </a:extLst>
                </a:gridCol>
                <a:gridCol w="719231">
                  <a:extLst>
                    <a:ext uri="{9D8B030D-6E8A-4147-A177-3AD203B41FA5}">
                      <a16:colId xmlns:a16="http://schemas.microsoft.com/office/drawing/2014/main" val="241252154"/>
                    </a:ext>
                  </a:extLst>
                </a:gridCol>
                <a:gridCol w="1468808">
                  <a:extLst>
                    <a:ext uri="{9D8B030D-6E8A-4147-A177-3AD203B41FA5}">
                      <a16:colId xmlns:a16="http://schemas.microsoft.com/office/drawing/2014/main" val="3565898175"/>
                    </a:ext>
                  </a:extLst>
                </a:gridCol>
              </a:tblGrid>
              <a:tr h="602074">
                <a:tc>
                  <a:txBody>
                    <a:bodyPr/>
                    <a:lstStyle/>
                    <a:p>
                      <a:pPr algn="ctr" fontAlgn="b"/>
                      <a:r>
                        <a:rPr lang="en-US" sz="1300" b="0" i="0" u="none" strike="noStrike">
                          <a:solidFill>
                            <a:schemeClr val="bg1"/>
                          </a:solidFill>
                          <a:effectLst/>
                          <a:latin typeface="Calibri" panose="020F0502020204030204" pitchFamily="34" charset="0"/>
                        </a:rPr>
                        <a:t>Part #</a:t>
                      </a:r>
                    </a:p>
                  </a:txBody>
                  <a:tcPr marL="9122" marR="9122" marT="9122" marB="43787" anchor="b">
                    <a:solidFill>
                      <a:schemeClr val="tx2">
                        <a:lumMod val="75000"/>
                        <a:lumOff val="25000"/>
                      </a:schemeClr>
                    </a:solidFill>
                  </a:tcPr>
                </a:tc>
                <a:tc>
                  <a:txBody>
                    <a:bodyPr/>
                    <a:lstStyle/>
                    <a:p>
                      <a:pPr algn="ctr" fontAlgn="b"/>
                      <a:r>
                        <a:rPr lang="en-US" sz="1300" b="0" i="0" u="none" strike="noStrike">
                          <a:solidFill>
                            <a:schemeClr val="bg1"/>
                          </a:solidFill>
                          <a:effectLst/>
                          <a:latin typeface="Calibri" panose="020F0502020204030204" pitchFamily="34" charset="0"/>
                        </a:rPr>
                        <a:t>Description</a:t>
                      </a:r>
                    </a:p>
                  </a:txBody>
                  <a:tcPr marL="9122" marR="9122" marT="9122" marB="43787" anchor="b">
                    <a:solidFill>
                      <a:schemeClr val="tx2">
                        <a:lumMod val="75000"/>
                        <a:lumOff val="25000"/>
                      </a:schemeClr>
                    </a:solidFill>
                  </a:tcPr>
                </a:tc>
                <a:tc>
                  <a:txBody>
                    <a:bodyPr/>
                    <a:lstStyle/>
                    <a:p>
                      <a:pPr algn="ctr" fontAlgn="b"/>
                      <a:r>
                        <a:rPr lang="en-US" sz="1300" b="0" i="0" u="none" strike="noStrike">
                          <a:solidFill>
                            <a:schemeClr val="bg1"/>
                          </a:solidFill>
                          <a:effectLst/>
                          <a:latin typeface="Calibri" panose="020F0502020204030204" pitchFamily="34" charset="0"/>
                        </a:rPr>
                        <a:t>Material</a:t>
                      </a:r>
                    </a:p>
                  </a:txBody>
                  <a:tcPr marL="9122" marR="9122" marT="9122" marB="43787" anchor="b">
                    <a:solidFill>
                      <a:schemeClr val="tx2">
                        <a:lumMod val="75000"/>
                        <a:lumOff val="25000"/>
                      </a:schemeClr>
                    </a:solidFill>
                  </a:tcPr>
                </a:tc>
                <a:tc>
                  <a:txBody>
                    <a:bodyPr/>
                    <a:lstStyle/>
                    <a:p>
                      <a:pPr algn="ctr" fontAlgn="b"/>
                      <a:r>
                        <a:rPr lang="en-US" sz="1300" b="0" i="0" u="none" strike="noStrike">
                          <a:solidFill>
                            <a:schemeClr val="bg1"/>
                          </a:solidFill>
                          <a:effectLst/>
                          <a:latin typeface="Calibri" panose="020F0502020204030204" pitchFamily="34" charset="0"/>
                        </a:rPr>
                        <a:t>Time to Manufacture </a:t>
                      </a:r>
                    </a:p>
                  </a:txBody>
                  <a:tcPr marL="9122" marR="9122" marT="9122" marB="43787" anchor="b">
                    <a:solidFill>
                      <a:schemeClr val="tx2">
                        <a:lumMod val="75000"/>
                        <a:lumOff val="25000"/>
                      </a:schemeClr>
                    </a:solidFill>
                  </a:tcPr>
                </a:tc>
                <a:tc>
                  <a:txBody>
                    <a:bodyPr/>
                    <a:lstStyle/>
                    <a:p>
                      <a:pPr algn="ctr" fontAlgn="b"/>
                      <a:r>
                        <a:rPr lang="en-US" sz="1300" b="0" i="0" u="none" strike="noStrike">
                          <a:solidFill>
                            <a:schemeClr val="bg1"/>
                          </a:solidFill>
                          <a:effectLst/>
                          <a:latin typeface="Calibri" panose="020F0502020204030204" pitchFamily="34" charset="0"/>
                        </a:rPr>
                        <a:t>Joint</a:t>
                      </a:r>
                    </a:p>
                  </a:txBody>
                  <a:tcPr marL="9122" marR="9122" marT="9122" marB="43787" anchor="b">
                    <a:solidFill>
                      <a:schemeClr val="tx2">
                        <a:lumMod val="75000"/>
                        <a:lumOff val="25000"/>
                      </a:schemeClr>
                    </a:solidFill>
                  </a:tcPr>
                </a:tc>
                <a:tc>
                  <a:txBody>
                    <a:bodyPr/>
                    <a:lstStyle/>
                    <a:p>
                      <a:pPr algn="ctr" fontAlgn="b"/>
                      <a:r>
                        <a:rPr lang="en-US" sz="1300" b="0" i="0" u="none" strike="noStrike">
                          <a:solidFill>
                            <a:schemeClr val="bg1"/>
                          </a:solidFill>
                          <a:effectLst/>
                          <a:latin typeface="Times New Roman" panose="02020603050405020304" pitchFamily="18" charset="0"/>
                        </a:rPr>
                        <a:t>Picture</a:t>
                      </a:r>
                    </a:p>
                  </a:txBody>
                  <a:tcPr marL="9122" marR="9122" marT="9122" marB="43787" anchor="b">
                    <a:solidFill>
                      <a:schemeClr val="tx2">
                        <a:lumMod val="75000"/>
                        <a:lumOff val="25000"/>
                      </a:schemeClr>
                    </a:solidFill>
                  </a:tcPr>
                </a:tc>
                <a:extLst>
                  <a:ext uri="{0D108BD9-81ED-4DB2-BD59-A6C34878D82A}">
                    <a16:rowId xmlns:a16="http://schemas.microsoft.com/office/drawing/2014/main" val="72491788"/>
                  </a:ext>
                </a:extLst>
              </a:tr>
              <a:tr h="602074">
                <a:tc>
                  <a:txBody>
                    <a:bodyPr/>
                    <a:lstStyle/>
                    <a:p>
                      <a:pPr algn="r" fontAlgn="b"/>
                      <a:r>
                        <a:rPr lang="en-US" sz="1300" u="none" strike="noStrike">
                          <a:effectLst/>
                        </a:rPr>
                        <a:t>1</a:t>
                      </a:r>
                      <a:endParaRPr lang="en-US" sz="1300" b="0" i="0" u="none" strike="noStrike">
                        <a:solidFill>
                          <a:srgbClr val="000000"/>
                        </a:solidFill>
                        <a:effectLst/>
                        <a:latin typeface="Calibri" panose="020F0502020204030204" pitchFamily="34" charset="0"/>
                      </a:endParaRPr>
                    </a:p>
                  </a:txBody>
                  <a:tcPr marL="9122" marR="9122" marT="9122" marB="43787" anchor="b">
                    <a:solidFill>
                      <a:schemeClr val="accent6"/>
                    </a:solidFill>
                  </a:tcPr>
                </a:tc>
                <a:tc>
                  <a:txBody>
                    <a:bodyPr/>
                    <a:lstStyle/>
                    <a:p>
                      <a:pPr algn="l" fontAlgn="b"/>
                      <a:r>
                        <a:rPr lang="en-US" sz="1300" u="none" strike="noStrike">
                          <a:effectLst/>
                        </a:rPr>
                        <a:t>Base Plate​</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l" fontAlgn="b"/>
                      <a:r>
                        <a:rPr lang="en-US" sz="1300" u="none" strike="noStrike">
                          <a:effectLst/>
                        </a:rPr>
                        <a:t>Aluminum​</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ctr" fontAlgn="b"/>
                      <a:r>
                        <a:rPr lang="en-US" sz="1300" u="none" strike="noStrike">
                          <a:effectLst/>
                        </a:rPr>
                        <a:t>5</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ctr" fontAlgn="b"/>
                      <a:r>
                        <a:rPr lang="en-US" sz="1300" u="none" strike="noStrike">
                          <a:effectLst/>
                        </a:rPr>
                        <a:t>1​</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l" fontAlgn="b"/>
                      <a:endParaRPr lang="en-US" sz="1300" b="0" i="0" u="none" strike="noStrike">
                        <a:solidFill>
                          <a:srgbClr val="000000"/>
                        </a:solidFill>
                        <a:effectLst/>
                        <a:latin typeface="Times New Roman" panose="02020603050405020304" pitchFamily="18" charset="0"/>
                      </a:endParaRPr>
                    </a:p>
                  </a:txBody>
                  <a:tcPr marL="9122" marR="9122" marT="9122" marB="43787" anchor="b"/>
                </a:tc>
                <a:extLst>
                  <a:ext uri="{0D108BD9-81ED-4DB2-BD59-A6C34878D82A}">
                    <a16:rowId xmlns:a16="http://schemas.microsoft.com/office/drawing/2014/main" val="929017143"/>
                  </a:ext>
                </a:extLst>
              </a:tr>
              <a:tr h="602074">
                <a:tc>
                  <a:txBody>
                    <a:bodyPr/>
                    <a:lstStyle/>
                    <a:p>
                      <a:pPr algn="r" fontAlgn="b"/>
                      <a:r>
                        <a:rPr lang="en-US" sz="1300" u="none" strike="noStrike">
                          <a:effectLst/>
                        </a:rPr>
                        <a:t>2</a:t>
                      </a:r>
                      <a:endParaRPr lang="en-US" sz="1300" b="0" i="0" u="none" strike="noStrike">
                        <a:solidFill>
                          <a:srgbClr val="000000"/>
                        </a:solidFill>
                        <a:effectLst/>
                        <a:latin typeface="Calibri" panose="020F0502020204030204" pitchFamily="34" charset="0"/>
                      </a:endParaRPr>
                    </a:p>
                  </a:txBody>
                  <a:tcPr marL="9122" marR="9122" marT="9122" marB="43787" anchor="b">
                    <a:solidFill>
                      <a:schemeClr val="accent6"/>
                    </a:solidFill>
                  </a:tcPr>
                </a:tc>
                <a:tc>
                  <a:txBody>
                    <a:bodyPr/>
                    <a:lstStyle/>
                    <a:p>
                      <a:pPr algn="l" fontAlgn="b"/>
                      <a:r>
                        <a:rPr lang="en-US" sz="1300" u="none" strike="noStrike">
                          <a:effectLst/>
                        </a:rPr>
                        <a:t>Turret Housing​</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l" fontAlgn="b"/>
                      <a:r>
                        <a:rPr lang="en-US" sz="1300" u="none" strike="noStrike">
                          <a:effectLst/>
                        </a:rPr>
                        <a:t>PLA​</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ctr" fontAlgn="b"/>
                      <a:r>
                        <a:rPr lang="en-US" sz="1300" u="none" strike="noStrike">
                          <a:effectLst/>
                        </a:rPr>
                        <a:t>48</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ctr" fontAlgn="b"/>
                      <a:r>
                        <a:rPr lang="en-US" sz="1300" u="none" strike="noStrike">
                          <a:effectLst/>
                        </a:rPr>
                        <a:t>1​</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l" fontAlgn="b"/>
                      <a:endParaRPr lang="en-US" sz="1300" b="0" i="0" u="none" strike="noStrike">
                        <a:solidFill>
                          <a:srgbClr val="000000"/>
                        </a:solidFill>
                        <a:effectLst/>
                        <a:latin typeface="Times New Roman" panose="02020603050405020304" pitchFamily="18" charset="0"/>
                      </a:endParaRPr>
                    </a:p>
                  </a:txBody>
                  <a:tcPr marL="9122" marR="9122" marT="9122" marB="43787" anchor="b"/>
                </a:tc>
                <a:extLst>
                  <a:ext uri="{0D108BD9-81ED-4DB2-BD59-A6C34878D82A}">
                    <a16:rowId xmlns:a16="http://schemas.microsoft.com/office/drawing/2014/main" val="1066359713"/>
                  </a:ext>
                </a:extLst>
              </a:tr>
              <a:tr h="602074">
                <a:tc>
                  <a:txBody>
                    <a:bodyPr/>
                    <a:lstStyle/>
                    <a:p>
                      <a:pPr algn="r" fontAlgn="b"/>
                      <a:r>
                        <a:rPr lang="en-US" sz="1300" u="none" strike="noStrike">
                          <a:effectLst/>
                        </a:rPr>
                        <a:t>3</a:t>
                      </a:r>
                      <a:endParaRPr lang="en-US" sz="1300" b="0" i="0" u="none" strike="noStrike">
                        <a:solidFill>
                          <a:srgbClr val="000000"/>
                        </a:solidFill>
                        <a:effectLst/>
                        <a:latin typeface="Calibri" panose="020F0502020204030204" pitchFamily="34" charset="0"/>
                      </a:endParaRPr>
                    </a:p>
                  </a:txBody>
                  <a:tcPr marL="9122" marR="9122" marT="9122" marB="43787" anchor="b">
                    <a:solidFill>
                      <a:schemeClr val="accent6"/>
                    </a:solidFill>
                  </a:tcPr>
                </a:tc>
                <a:tc>
                  <a:txBody>
                    <a:bodyPr/>
                    <a:lstStyle/>
                    <a:p>
                      <a:pPr algn="l" fontAlgn="b"/>
                      <a:r>
                        <a:rPr lang="en-US" sz="1300" u="none" strike="noStrike">
                          <a:effectLst/>
                        </a:rPr>
                        <a:t>Spindle​</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l" fontAlgn="b"/>
                      <a:r>
                        <a:rPr lang="en-US" sz="1300" u="none" strike="noStrike">
                          <a:effectLst/>
                        </a:rPr>
                        <a:t>Aluminum​</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ctr" fontAlgn="b"/>
                      <a:r>
                        <a:rPr lang="en-US" sz="1300" u="none" strike="noStrike">
                          <a:effectLst/>
                        </a:rPr>
                        <a:t>8</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ctr" fontAlgn="b"/>
                      <a:r>
                        <a:rPr lang="en-US" sz="1300" u="none" strike="noStrike">
                          <a:effectLst/>
                        </a:rPr>
                        <a:t>1​</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l" fontAlgn="b"/>
                      <a:endParaRPr lang="en-US" sz="1300" b="0" i="0" u="none" strike="noStrike">
                        <a:solidFill>
                          <a:srgbClr val="000000"/>
                        </a:solidFill>
                        <a:effectLst/>
                        <a:latin typeface="Times New Roman" panose="02020603050405020304" pitchFamily="18" charset="0"/>
                      </a:endParaRPr>
                    </a:p>
                  </a:txBody>
                  <a:tcPr marL="9122" marR="9122" marT="9122" marB="43787" anchor="b"/>
                </a:tc>
                <a:extLst>
                  <a:ext uri="{0D108BD9-81ED-4DB2-BD59-A6C34878D82A}">
                    <a16:rowId xmlns:a16="http://schemas.microsoft.com/office/drawing/2014/main" val="957176378"/>
                  </a:ext>
                </a:extLst>
              </a:tr>
              <a:tr h="602074">
                <a:tc>
                  <a:txBody>
                    <a:bodyPr/>
                    <a:lstStyle/>
                    <a:p>
                      <a:pPr algn="r" fontAlgn="b"/>
                      <a:r>
                        <a:rPr lang="en-US" sz="1300" u="none" strike="noStrike">
                          <a:effectLst/>
                        </a:rPr>
                        <a:t>4</a:t>
                      </a:r>
                      <a:endParaRPr lang="en-US" sz="1300" b="0" i="0" u="none" strike="noStrike">
                        <a:solidFill>
                          <a:srgbClr val="000000"/>
                        </a:solidFill>
                        <a:effectLst/>
                        <a:latin typeface="Calibri" panose="020F0502020204030204" pitchFamily="34" charset="0"/>
                      </a:endParaRPr>
                    </a:p>
                  </a:txBody>
                  <a:tcPr marL="9122" marR="9122" marT="9122" marB="43787" anchor="b">
                    <a:solidFill>
                      <a:schemeClr val="accent6"/>
                    </a:solidFill>
                  </a:tcPr>
                </a:tc>
                <a:tc>
                  <a:txBody>
                    <a:bodyPr/>
                    <a:lstStyle/>
                    <a:p>
                      <a:pPr algn="l" fontAlgn="b"/>
                      <a:r>
                        <a:rPr lang="en-US" sz="1300" u="none" strike="noStrike">
                          <a:effectLst/>
                        </a:rPr>
                        <a:t>Turret Base​</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l" fontAlgn="b"/>
                      <a:r>
                        <a:rPr lang="en-US" sz="1300" u="none" strike="noStrike">
                          <a:effectLst/>
                        </a:rPr>
                        <a:t>Aluminum​</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ctr" fontAlgn="b"/>
                      <a:r>
                        <a:rPr lang="en-US" sz="1300" u="none" strike="noStrike">
                          <a:effectLst/>
                        </a:rPr>
                        <a:t>4</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ctr" fontAlgn="b"/>
                      <a:r>
                        <a:rPr lang="en-US" sz="1300" u="none" strike="noStrike">
                          <a:effectLst/>
                        </a:rPr>
                        <a:t>1​</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l" fontAlgn="b"/>
                      <a:endParaRPr lang="en-US" sz="1300" b="0" i="0" u="none" strike="noStrike">
                        <a:solidFill>
                          <a:srgbClr val="000000"/>
                        </a:solidFill>
                        <a:effectLst/>
                        <a:latin typeface="Times New Roman" panose="02020603050405020304" pitchFamily="18" charset="0"/>
                      </a:endParaRPr>
                    </a:p>
                  </a:txBody>
                  <a:tcPr marL="9122" marR="9122" marT="9122" marB="43787" anchor="b"/>
                </a:tc>
                <a:extLst>
                  <a:ext uri="{0D108BD9-81ED-4DB2-BD59-A6C34878D82A}">
                    <a16:rowId xmlns:a16="http://schemas.microsoft.com/office/drawing/2014/main" val="841641423"/>
                  </a:ext>
                </a:extLst>
              </a:tr>
              <a:tr h="602074">
                <a:tc>
                  <a:txBody>
                    <a:bodyPr/>
                    <a:lstStyle/>
                    <a:p>
                      <a:pPr algn="r" fontAlgn="b"/>
                      <a:r>
                        <a:rPr lang="en-US" sz="1300" u="none" strike="noStrike">
                          <a:effectLst/>
                        </a:rPr>
                        <a:t>5</a:t>
                      </a:r>
                      <a:endParaRPr lang="en-US" sz="1300" b="0" i="0" u="none" strike="noStrike">
                        <a:solidFill>
                          <a:srgbClr val="000000"/>
                        </a:solidFill>
                        <a:effectLst/>
                        <a:latin typeface="Calibri" panose="020F0502020204030204" pitchFamily="34" charset="0"/>
                      </a:endParaRPr>
                    </a:p>
                  </a:txBody>
                  <a:tcPr marL="9122" marR="9122" marT="9122" marB="43787" anchor="b">
                    <a:solidFill>
                      <a:schemeClr val="accent6"/>
                    </a:solidFill>
                  </a:tcPr>
                </a:tc>
                <a:tc>
                  <a:txBody>
                    <a:bodyPr/>
                    <a:lstStyle/>
                    <a:p>
                      <a:pPr algn="l" fontAlgn="b"/>
                      <a:r>
                        <a:rPr lang="en-US" sz="1300" u="none" strike="noStrike">
                          <a:effectLst/>
                        </a:rPr>
                        <a:t>Turret Housing​</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l" fontAlgn="b"/>
                      <a:r>
                        <a:rPr lang="en-US" sz="1300" u="none" strike="noStrike">
                          <a:effectLst/>
                        </a:rPr>
                        <a:t>PLA​</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ctr" fontAlgn="b"/>
                      <a:r>
                        <a:rPr lang="en-US" sz="1300" u="none" strike="noStrike">
                          <a:effectLst/>
                        </a:rPr>
                        <a:t>84</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ctr" fontAlgn="b"/>
                      <a:r>
                        <a:rPr lang="en-US" sz="1300" u="none" strike="noStrike">
                          <a:effectLst/>
                        </a:rPr>
                        <a:t>2​</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l" fontAlgn="b"/>
                      <a:endParaRPr lang="en-US" sz="1300" b="0" i="0" u="none" strike="noStrike">
                        <a:solidFill>
                          <a:srgbClr val="000000"/>
                        </a:solidFill>
                        <a:effectLst/>
                        <a:latin typeface="Times New Roman" panose="02020603050405020304" pitchFamily="18" charset="0"/>
                      </a:endParaRPr>
                    </a:p>
                  </a:txBody>
                  <a:tcPr marL="9122" marR="9122" marT="9122" marB="43787" anchor="b"/>
                </a:tc>
                <a:extLst>
                  <a:ext uri="{0D108BD9-81ED-4DB2-BD59-A6C34878D82A}">
                    <a16:rowId xmlns:a16="http://schemas.microsoft.com/office/drawing/2014/main" val="1501906838"/>
                  </a:ext>
                </a:extLst>
              </a:tr>
              <a:tr h="602074">
                <a:tc>
                  <a:txBody>
                    <a:bodyPr/>
                    <a:lstStyle/>
                    <a:p>
                      <a:pPr algn="r" fontAlgn="b"/>
                      <a:r>
                        <a:rPr lang="en-US" sz="1300" u="none" strike="noStrike">
                          <a:effectLst/>
                        </a:rPr>
                        <a:t>6</a:t>
                      </a:r>
                      <a:endParaRPr lang="en-US" sz="1300" b="0" i="0" u="none" strike="noStrike">
                        <a:solidFill>
                          <a:srgbClr val="000000"/>
                        </a:solidFill>
                        <a:effectLst/>
                        <a:latin typeface="Calibri" panose="020F0502020204030204" pitchFamily="34" charset="0"/>
                      </a:endParaRPr>
                    </a:p>
                  </a:txBody>
                  <a:tcPr marL="9122" marR="9122" marT="9122" marB="43787" anchor="b">
                    <a:solidFill>
                      <a:schemeClr val="accent6"/>
                    </a:solidFill>
                  </a:tcPr>
                </a:tc>
                <a:tc>
                  <a:txBody>
                    <a:bodyPr/>
                    <a:lstStyle/>
                    <a:p>
                      <a:pPr algn="l" fontAlgn="b"/>
                      <a:r>
                        <a:rPr lang="en-US" sz="1300" u="none" strike="noStrike">
                          <a:effectLst/>
                        </a:rPr>
                        <a:t>Main Arm​</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l" fontAlgn="b"/>
                      <a:r>
                        <a:rPr lang="en-US" sz="1300" u="none" strike="noStrike">
                          <a:effectLst/>
                        </a:rPr>
                        <a:t>Aluminum​</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ctr" fontAlgn="b"/>
                      <a:r>
                        <a:rPr lang="en-US" sz="1300" u="none" strike="noStrike">
                          <a:effectLst/>
                        </a:rPr>
                        <a:t>5</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ctr" fontAlgn="b"/>
                      <a:r>
                        <a:rPr lang="en-US" sz="1300" u="none" strike="noStrike">
                          <a:effectLst/>
                        </a:rPr>
                        <a:t>2​</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l" fontAlgn="b"/>
                      <a:endParaRPr lang="en-US" sz="1300" b="0" i="0" u="none" strike="noStrike">
                        <a:solidFill>
                          <a:srgbClr val="000000"/>
                        </a:solidFill>
                        <a:effectLst/>
                        <a:latin typeface="Times New Roman" panose="02020603050405020304" pitchFamily="18" charset="0"/>
                      </a:endParaRPr>
                    </a:p>
                  </a:txBody>
                  <a:tcPr marL="9122" marR="9122" marT="9122" marB="43787" anchor="b"/>
                </a:tc>
                <a:extLst>
                  <a:ext uri="{0D108BD9-81ED-4DB2-BD59-A6C34878D82A}">
                    <a16:rowId xmlns:a16="http://schemas.microsoft.com/office/drawing/2014/main" val="1901131643"/>
                  </a:ext>
                </a:extLst>
              </a:tr>
              <a:tr h="602074">
                <a:tc>
                  <a:txBody>
                    <a:bodyPr/>
                    <a:lstStyle/>
                    <a:p>
                      <a:pPr algn="r" fontAlgn="b"/>
                      <a:r>
                        <a:rPr lang="en-US" sz="1300" u="none" strike="noStrike">
                          <a:effectLst/>
                        </a:rPr>
                        <a:t>7</a:t>
                      </a:r>
                      <a:endParaRPr lang="en-US" sz="1300" b="0" i="0" u="none" strike="noStrike">
                        <a:solidFill>
                          <a:srgbClr val="000000"/>
                        </a:solidFill>
                        <a:effectLst/>
                        <a:latin typeface="Calibri" panose="020F0502020204030204" pitchFamily="34" charset="0"/>
                      </a:endParaRPr>
                    </a:p>
                  </a:txBody>
                  <a:tcPr marL="9122" marR="9122" marT="9122" marB="43787" anchor="b">
                    <a:solidFill>
                      <a:schemeClr val="accent6"/>
                    </a:solidFill>
                  </a:tcPr>
                </a:tc>
                <a:tc>
                  <a:txBody>
                    <a:bodyPr/>
                    <a:lstStyle/>
                    <a:p>
                      <a:pPr algn="l" fontAlgn="b"/>
                      <a:r>
                        <a:rPr lang="en-US" sz="1300" u="none" strike="noStrike">
                          <a:effectLst/>
                        </a:rPr>
                        <a:t>Drive Spindle​</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l" fontAlgn="b"/>
                      <a:r>
                        <a:rPr lang="en-US" sz="1300" u="none" strike="noStrike">
                          <a:effectLst/>
                        </a:rPr>
                        <a:t>Aluminum​</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ctr" fontAlgn="b"/>
                      <a:r>
                        <a:rPr lang="en-US" sz="1300" u="none" strike="noStrike">
                          <a:effectLst/>
                        </a:rPr>
                        <a:t>16</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ctr" fontAlgn="b"/>
                      <a:r>
                        <a:rPr lang="en-US" sz="1300" u="none" strike="noStrike">
                          <a:effectLst/>
                        </a:rPr>
                        <a:t>2​</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l" fontAlgn="b"/>
                      <a:endParaRPr lang="en-US" sz="1300" b="0" i="0" u="none" strike="noStrike">
                        <a:solidFill>
                          <a:srgbClr val="000000"/>
                        </a:solidFill>
                        <a:effectLst/>
                        <a:latin typeface="Times New Roman" panose="02020603050405020304" pitchFamily="18" charset="0"/>
                      </a:endParaRPr>
                    </a:p>
                  </a:txBody>
                  <a:tcPr marL="9122" marR="9122" marT="9122" marB="43787" anchor="b"/>
                </a:tc>
                <a:extLst>
                  <a:ext uri="{0D108BD9-81ED-4DB2-BD59-A6C34878D82A}">
                    <a16:rowId xmlns:a16="http://schemas.microsoft.com/office/drawing/2014/main" val="4014438390"/>
                  </a:ext>
                </a:extLst>
              </a:tr>
              <a:tr h="602074">
                <a:tc>
                  <a:txBody>
                    <a:bodyPr/>
                    <a:lstStyle/>
                    <a:p>
                      <a:pPr algn="r" fontAlgn="b"/>
                      <a:r>
                        <a:rPr lang="en-US" sz="1300" u="none" strike="noStrike">
                          <a:effectLst/>
                        </a:rPr>
                        <a:t>8</a:t>
                      </a:r>
                      <a:endParaRPr lang="en-US" sz="1300" b="0" i="0" u="none" strike="noStrike">
                        <a:solidFill>
                          <a:srgbClr val="000000"/>
                        </a:solidFill>
                        <a:effectLst/>
                        <a:latin typeface="Calibri" panose="020F0502020204030204" pitchFamily="34" charset="0"/>
                      </a:endParaRPr>
                    </a:p>
                  </a:txBody>
                  <a:tcPr marL="9122" marR="9122" marT="9122" marB="43787" anchor="b">
                    <a:solidFill>
                      <a:schemeClr val="accent6"/>
                    </a:solidFill>
                  </a:tcPr>
                </a:tc>
                <a:tc>
                  <a:txBody>
                    <a:bodyPr/>
                    <a:lstStyle/>
                    <a:p>
                      <a:pPr algn="l" fontAlgn="b"/>
                      <a:r>
                        <a:rPr lang="en-US" sz="1300" u="none" strike="noStrike">
                          <a:effectLst/>
                        </a:rPr>
                        <a:t>Tension Ring​</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l" fontAlgn="b"/>
                      <a:r>
                        <a:rPr lang="en-US" sz="1300" u="none" strike="noStrike">
                          <a:effectLst/>
                        </a:rPr>
                        <a:t>PLA​</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ctr" fontAlgn="b"/>
                      <a:r>
                        <a:rPr lang="en-US" sz="1300" u="none" strike="noStrike">
                          <a:effectLst/>
                        </a:rPr>
                        <a:t>1</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ctr" fontAlgn="b"/>
                      <a:r>
                        <a:rPr lang="en-US" sz="1300" u="none" strike="noStrike">
                          <a:effectLst/>
                        </a:rPr>
                        <a:t>2​</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l" fontAlgn="b"/>
                      <a:endParaRPr lang="en-US" sz="1300" b="0" i="0" u="none" strike="noStrike">
                        <a:solidFill>
                          <a:srgbClr val="000000"/>
                        </a:solidFill>
                        <a:effectLst/>
                        <a:latin typeface="Times New Roman" panose="02020603050405020304" pitchFamily="18" charset="0"/>
                      </a:endParaRPr>
                    </a:p>
                  </a:txBody>
                  <a:tcPr marL="9122" marR="9122" marT="9122" marB="43787" anchor="b"/>
                </a:tc>
                <a:extLst>
                  <a:ext uri="{0D108BD9-81ED-4DB2-BD59-A6C34878D82A}">
                    <a16:rowId xmlns:a16="http://schemas.microsoft.com/office/drawing/2014/main" val="2733194209"/>
                  </a:ext>
                </a:extLst>
              </a:tr>
              <a:tr h="602074">
                <a:tc>
                  <a:txBody>
                    <a:bodyPr/>
                    <a:lstStyle/>
                    <a:p>
                      <a:pPr algn="r" fontAlgn="b"/>
                      <a:r>
                        <a:rPr lang="en-US" sz="1300" u="none" strike="noStrike">
                          <a:effectLst/>
                        </a:rPr>
                        <a:t>9</a:t>
                      </a:r>
                      <a:endParaRPr lang="en-US" sz="1300" b="0" i="0" u="none" strike="noStrike">
                        <a:solidFill>
                          <a:srgbClr val="000000"/>
                        </a:solidFill>
                        <a:effectLst/>
                        <a:latin typeface="Calibri" panose="020F0502020204030204" pitchFamily="34" charset="0"/>
                      </a:endParaRPr>
                    </a:p>
                  </a:txBody>
                  <a:tcPr marL="9122" marR="9122" marT="9122" marB="43787" anchor="b">
                    <a:solidFill>
                      <a:schemeClr val="accent6"/>
                    </a:solidFill>
                  </a:tcPr>
                </a:tc>
                <a:tc>
                  <a:txBody>
                    <a:bodyPr/>
                    <a:lstStyle/>
                    <a:p>
                      <a:pPr algn="l" fontAlgn="b"/>
                      <a:r>
                        <a:rPr lang="en-US" sz="1300" u="none" strike="noStrike">
                          <a:effectLst/>
                        </a:rPr>
                        <a:t>Motor Mount ​</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l" fontAlgn="b"/>
                      <a:r>
                        <a:rPr lang="en-US" sz="1300" u="none" strike="noStrike">
                          <a:effectLst/>
                        </a:rPr>
                        <a:t>PLA​</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ctr" fontAlgn="b"/>
                      <a:r>
                        <a:rPr lang="en-US" sz="1300" u="none" strike="noStrike">
                          <a:effectLst/>
                        </a:rPr>
                        <a:t>1</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ctr" fontAlgn="b"/>
                      <a:r>
                        <a:rPr lang="en-US" sz="1300" u="none" strike="noStrike">
                          <a:effectLst/>
                        </a:rPr>
                        <a:t>1/3​</a:t>
                      </a:r>
                      <a:endParaRPr lang="en-US" sz="1300" b="0" i="0" u="none" strike="noStrike">
                        <a:solidFill>
                          <a:srgbClr val="000000"/>
                        </a:solidFill>
                        <a:effectLst/>
                        <a:latin typeface="Calibri" panose="020F0502020204030204" pitchFamily="34" charset="0"/>
                      </a:endParaRPr>
                    </a:p>
                  </a:txBody>
                  <a:tcPr marL="9122" marR="9122" marT="9122" marB="43787" anchor="b"/>
                </a:tc>
                <a:tc>
                  <a:txBody>
                    <a:bodyPr/>
                    <a:lstStyle/>
                    <a:p>
                      <a:pPr algn="l" fontAlgn="b"/>
                      <a:endParaRPr lang="en-US" sz="1300" b="0" i="0" u="none" strike="noStrike">
                        <a:solidFill>
                          <a:srgbClr val="000000"/>
                        </a:solidFill>
                        <a:effectLst/>
                        <a:latin typeface="Times New Roman" panose="02020603050405020304" pitchFamily="18" charset="0"/>
                      </a:endParaRPr>
                    </a:p>
                  </a:txBody>
                  <a:tcPr marL="9122" marR="9122" marT="9122" marB="43787" anchor="b"/>
                </a:tc>
                <a:extLst>
                  <a:ext uri="{0D108BD9-81ED-4DB2-BD59-A6C34878D82A}">
                    <a16:rowId xmlns:a16="http://schemas.microsoft.com/office/drawing/2014/main" val="2193380879"/>
                  </a:ext>
                </a:extLst>
              </a:tr>
            </a:tbl>
          </a:graphicData>
        </a:graphic>
      </p:graphicFrame>
      <p:pic>
        <p:nvPicPr>
          <p:cNvPr id="14" name="Picture 13">
            <a:extLst>
              <a:ext uri="{FF2B5EF4-FFF2-40B4-BE49-F238E27FC236}">
                <a16:creationId xmlns:a16="http://schemas.microsoft.com/office/drawing/2014/main" id="{8C069B3A-A3FE-86BF-2F79-52668D4173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8179" y="1312842"/>
            <a:ext cx="449580" cy="4648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black object on a table&#10;&#10;Description automatically generated">
            <a:extLst>
              <a:ext uri="{FF2B5EF4-FFF2-40B4-BE49-F238E27FC236}">
                <a16:creationId xmlns:a16="http://schemas.microsoft.com/office/drawing/2014/main" id="{8C58773D-2972-332B-4A6B-B462295454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6736" y="1879976"/>
            <a:ext cx="579120" cy="5181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blue cylinder on a table&#10;&#10;Description automatically generated">
            <a:extLst>
              <a:ext uri="{FF2B5EF4-FFF2-40B4-BE49-F238E27FC236}">
                <a16:creationId xmlns:a16="http://schemas.microsoft.com/office/drawing/2014/main" id="{1C17D193-1F27-E48A-E9A9-CAEF638EC5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3278" y="2485512"/>
            <a:ext cx="579383" cy="5334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metal plate with holes in it&#10;&#10;Description automatically generated">
            <a:extLst>
              <a:ext uri="{FF2B5EF4-FFF2-40B4-BE49-F238E27FC236}">
                <a16:creationId xmlns:a16="http://schemas.microsoft.com/office/drawing/2014/main" id="{286833DC-3762-B30A-1E07-D42DD18DF4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1621" y="3069444"/>
            <a:ext cx="701040" cy="55638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9E3792E9-9A6C-8D04-D476-735797DF74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2452" y="3638923"/>
            <a:ext cx="441960" cy="61490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red and white object&#10;&#10;Description automatically generated">
            <a:extLst>
              <a:ext uri="{FF2B5EF4-FFF2-40B4-BE49-F238E27FC236}">
                <a16:creationId xmlns:a16="http://schemas.microsoft.com/office/drawing/2014/main" id="{68346DD6-92E0-CE1E-0D14-8CFA3F7DAE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11639" y="3639134"/>
            <a:ext cx="480060" cy="61447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Image">
            <a:extLst>
              <a:ext uri="{FF2B5EF4-FFF2-40B4-BE49-F238E27FC236}">
                <a16:creationId xmlns:a16="http://schemas.microsoft.com/office/drawing/2014/main" id="{C579BC43-EFA9-7207-6704-E87244B2C7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06371" y="5494609"/>
            <a:ext cx="891540" cy="59436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black object with holes&#10;&#10;Description automatically generated">
            <a:extLst>
              <a:ext uri="{FF2B5EF4-FFF2-40B4-BE49-F238E27FC236}">
                <a16:creationId xmlns:a16="http://schemas.microsoft.com/office/drawing/2014/main" id="{1AD67E16-BCD6-A43C-8120-9D8A46FF51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73211" y="6083710"/>
            <a:ext cx="757859" cy="571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7EB525D-6B72-01EB-BF6E-2A26BF683A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89916" y="4866610"/>
            <a:ext cx="893618" cy="526149"/>
          </a:xfrm>
          <a:prstGeom prst="rect">
            <a:avLst/>
          </a:prstGeom>
        </p:spPr>
      </p:pic>
      <p:pic>
        <p:nvPicPr>
          <p:cNvPr id="13" name="Picture 12">
            <a:extLst>
              <a:ext uri="{FF2B5EF4-FFF2-40B4-BE49-F238E27FC236}">
                <a16:creationId xmlns:a16="http://schemas.microsoft.com/office/drawing/2014/main" id="{94800F1F-9D79-6A6D-675A-2CEC5033352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68874" y="4304383"/>
            <a:ext cx="1571076" cy="460377"/>
          </a:xfrm>
          <a:prstGeom prst="rect">
            <a:avLst/>
          </a:prstGeom>
        </p:spPr>
      </p:pic>
      <p:sp>
        <p:nvSpPr>
          <p:cNvPr id="2" name="Footer Placeholder 1">
            <a:extLst>
              <a:ext uri="{FF2B5EF4-FFF2-40B4-BE49-F238E27FC236}">
                <a16:creationId xmlns:a16="http://schemas.microsoft.com/office/drawing/2014/main" id="{971FA374-53F1-EFA5-3FB1-35983E2A9572}"/>
              </a:ext>
            </a:extLst>
          </p:cNvPr>
          <p:cNvSpPr>
            <a:spLocks noGrp="1"/>
          </p:cNvSpPr>
          <p:nvPr>
            <p:ph type="ftr" sz="quarter" idx="11"/>
          </p:nvPr>
        </p:nvSpPr>
        <p:spPr>
          <a:xfrm>
            <a:off x="-181926" y="6146096"/>
            <a:ext cx="2296279" cy="275307"/>
          </a:xfrm>
        </p:spPr>
        <p:txBody>
          <a:bodyPr/>
          <a:lstStyle/>
          <a:p>
            <a:r>
              <a:rPr lang="en-US">
                <a:solidFill>
                  <a:schemeClr val="bg1"/>
                </a:solidFill>
              </a:rPr>
              <a:t>Russel Stringham</a:t>
            </a:r>
          </a:p>
          <a:p>
            <a:endParaRPr lang="en-US"/>
          </a:p>
        </p:txBody>
      </p:sp>
    </p:spTree>
    <p:extLst>
      <p:ext uri="{BB962C8B-B14F-4D97-AF65-F5344CB8AC3E}">
        <p14:creationId xmlns:p14="http://schemas.microsoft.com/office/powerpoint/2010/main" val="358928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89BF50-11E5-19A3-BBA0-F6C0526E4D92}"/>
              </a:ext>
            </a:extLst>
          </p:cNvPr>
          <p:cNvSpPr>
            <a:spLocks noGrp="1"/>
          </p:cNvSpPr>
          <p:nvPr>
            <p:ph type="sldNum" sz="quarter" idx="12"/>
          </p:nvPr>
        </p:nvSpPr>
        <p:spPr/>
        <p:txBody>
          <a:bodyPr/>
          <a:lstStyle/>
          <a:p>
            <a:fld id="{330EA680-D336-4FF7-8B7A-9848BB0A1C32}" type="slidenum">
              <a:rPr lang="en-US" smtClean="0"/>
              <a:t>35</a:t>
            </a:fld>
            <a:endParaRPr lang="en-US"/>
          </a:p>
        </p:txBody>
      </p:sp>
      <p:sp>
        <p:nvSpPr>
          <p:cNvPr id="4" name="Rectangle 3">
            <a:extLst>
              <a:ext uri="{FF2B5EF4-FFF2-40B4-BE49-F238E27FC236}">
                <a16:creationId xmlns:a16="http://schemas.microsoft.com/office/drawing/2014/main" id="{B3C43C17-429C-4237-955D-FFD3F34948C3}"/>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5">
            <a:extLst>
              <a:ext uri="{FF2B5EF4-FFF2-40B4-BE49-F238E27FC236}">
                <a16:creationId xmlns:a16="http://schemas.microsoft.com/office/drawing/2014/main" id="{C669F970-58C7-40B6-A500-A109D7011B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8267" y="5870673"/>
            <a:ext cx="2953733" cy="997575"/>
          </a:xfrm>
          <a:prstGeom prst="rect">
            <a:avLst/>
          </a:prstGeom>
        </p:spPr>
      </p:pic>
      <p:sp>
        <p:nvSpPr>
          <p:cNvPr id="7" name="Title 1">
            <a:extLst>
              <a:ext uri="{FF2B5EF4-FFF2-40B4-BE49-F238E27FC236}">
                <a16:creationId xmlns:a16="http://schemas.microsoft.com/office/drawing/2014/main" id="{5E71A313-F36E-40B8-A90B-1538FAA36B65}"/>
              </a:ext>
            </a:extLst>
          </p:cNvPr>
          <p:cNvSpPr txBox="1">
            <a:spLocks/>
          </p:cNvSpPr>
          <p:nvPr/>
        </p:nvSpPr>
        <p:spPr>
          <a:xfrm>
            <a:off x="0" y="-79327"/>
            <a:ext cx="10515600" cy="7452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Haettenschweiler" panose="020B0706040902060204" pitchFamily="34" charset="0"/>
              </a:rPr>
              <a:t>Manufacturing Bill of Materials</a:t>
            </a:r>
          </a:p>
        </p:txBody>
      </p:sp>
      <p:graphicFrame>
        <p:nvGraphicFramePr>
          <p:cNvPr id="11" name="Table 10">
            <a:extLst>
              <a:ext uri="{FF2B5EF4-FFF2-40B4-BE49-F238E27FC236}">
                <a16:creationId xmlns:a16="http://schemas.microsoft.com/office/drawing/2014/main" id="{B82ACEE4-1CC0-91CF-5FCD-C42C184C0592}"/>
              </a:ext>
            </a:extLst>
          </p:cNvPr>
          <p:cNvGraphicFramePr/>
          <p:nvPr>
            <p:extLst>
              <p:ext uri="{D42A27DB-BD31-4B8C-83A1-F6EECF244321}">
                <p14:modId xmlns:p14="http://schemas.microsoft.com/office/powerpoint/2010/main" val="1410384979"/>
              </p:ext>
            </p:extLst>
          </p:nvPr>
        </p:nvGraphicFramePr>
        <p:xfrm>
          <a:off x="1676400" y="637548"/>
          <a:ext cx="7626272" cy="6020740"/>
        </p:xfrm>
        <a:graphic>
          <a:graphicData uri="http://schemas.openxmlformats.org/drawingml/2006/table">
            <a:tbl>
              <a:tblPr>
                <a:tableStyleId>{5C22544A-7EE6-4342-B048-85BDC9FD1C3A}</a:tableStyleId>
              </a:tblPr>
              <a:tblGrid>
                <a:gridCol w="789030">
                  <a:extLst>
                    <a:ext uri="{9D8B030D-6E8A-4147-A177-3AD203B41FA5}">
                      <a16:colId xmlns:a16="http://schemas.microsoft.com/office/drawing/2014/main" val="3211281159"/>
                    </a:ext>
                  </a:extLst>
                </a:gridCol>
                <a:gridCol w="1760142">
                  <a:extLst>
                    <a:ext uri="{9D8B030D-6E8A-4147-A177-3AD203B41FA5}">
                      <a16:colId xmlns:a16="http://schemas.microsoft.com/office/drawing/2014/main" val="2294644113"/>
                    </a:ext>
                  </a:extLst>
                </a:gridCol>
                <a:gridCol w="983252">
                  <a:extLst>
                    <a:ext uri="{9D8B030D-6E8A-4147-A177-3AD203B41FA5}">
                      <a16:colId xmlns:a16="http://schemas.microsoft.com/office/drawing/2014/main" val="3170253359"/>
                    </a:ext>
                  </a:extLst>
                </a:gridCol>
                <a:gridCol w="1905809">
                  <a:extLst>
                    <a:ext uri="{9D8B030D-6E8A-4147-A177-3AD203B41FA5}">
                      <a16:colId xmlns:a16="http://schemas.microsoft.com/office/drawing/2014/main" val="3222106594"/>
                    </a:ext>
                  </a:extLst>
                </a:gridCol>
                <a:gridCol w="719231">
                  <a:extLst>
                    <a:ext uri="{9D8B030D-6E8A-4147-A177-3AD203B41FA5}">
                      <a16:colId xmlns:a16="http://schemas.microsoft.com/office/drawing/2014/main" val="241252154"/>
                    </a:ext>
                  </a:extLst>
                </a:gridCol>
                <a:gridCol w="1468808">
                  <a:extLst>
                    <a:ext uri="{9D8B030D-6E8A-4147-A177-3AD203B41FA5}">
                      <a16:colId xmlns:a16="http://schemas.microsoft.com/office/drawing/2014/main" val="3565898175"/>
                    </a:ext>
                  </a:extLst>
                </a:gridCol>
              </a:tblGrid>
              <a:tr h="602074">
                <a:tc>
                  <a:txBody>
                    <a:bodyPr/>
                    <a:lstStyle/>
                    <a:p>
                      <a:pPr algn="ctr" fontAlgn="b"/>
                      <a:r>
                        <a:rPr lang="en-US" sz="1300" b="0" i="0" u="none" strike="noStrike">
                          <a:solidFill>
                            <a:schemeClr val="bg1"/>
                          </a:solidFill>
                          <a:effectLst/>
                          <a:latin typeface="Calibri" panose="020F0502020204030204" pitchFamily="34" charset="0"/>
                        </a:rPr>
                        <a:t>Part #</a:t>
                      </a:r>
                    </a:p>
                  </a:txBody>
                  <a:tcPr marL="9122" marR="9122" marT="9122" marB="43787" anchor="b">
                    <a:solidFill>
                      <a:schemeClr val="tx2">
                        <a:lumMod val="75000"/>
                        <a:lumOff val="25000"/>
                      </a:schemeClr>
                    </a:solidFill>
                  </a:tcPr>
                </a:tc>
                <a:tc>
                  <a:txBody>
                    <a:bodyPr/>
                    <a:lstStyle/>
                    <a:p>
                      <a:pPr algn="ctr" fontAlgn="b"/>
                      <a:r>
                        <a:rPr lang="en-US" sz="1300" b="0" i="0" u="none" strike="noStrike">
                          <a:solidFill>
                            <a:schemeClr val="bg1"/>
                          </a:solidFill>
                          <a:effectLst/>
                          <a:latin typeface="Calibri" panose="020F0502020204030204" pitchFamily="34" charset="0"/>
                        </a:rPr>
                        <a:t>Description</a:t>
                      </a:r>
                    </a:p>
                  </a:txBody>
                  <a:tcPr marL="9122" marR="9122" marT="9122" marB="43787" anchor="b">
                    <a:solidFill>
                      <a:schemeClr val="tx2">
                        <a:lumMod val="75000"/>
                        <a:lumOff val="25000"/>
                      </a:schemeClr>
                    </a:solidFill>
                  </a:tcPr>
                </a:tc>
                <a:tc>
                  <a:txBody>
                    <a:bodyPr/>
                    <a:lstStyle/>
                    <a:p>
                      <a:pPr algn="ctr" fontAlgn="b"/>
                      <a:r>
                        <a:rPr lang="en-US" sz="1300" b="0" i="0" u="none" strike="noStrike">
                          <a:solidFill>
                            <a:schemeClr val="bg1"/>
                          </a:solidFill>
                          <a:effectLst/>
                          <a:latin typeface="Calibri" panose="020F0502020204030204" pitchFamily="34" charset="0"/>
                        </a:rPr>
                        <a:t>Material</a:t>
                      </a:r>
                    </a:p>
                  </a:txBody>
                  <a:tcPr marL="9122" marR="9122" marT="9122" marB="43787" anchor="b">
                    <a:solidFill>
                      <a:schemeClr val="tx2">
                        <a:lumMod val="75000"/>
                        <a:lumOff val="25000"/>
                      </a:schemeClr>
                    </a:solidFill>
                  </a:tcPr>
                </a:tc>
                <a:tc>
                  <a:txBody>
                    <a:bodyPr/>
                    <a:lstStyle/>
                    <a:p>
                      <a:pPr algn="ctr" fontAlgn="b"/>
                      <a:r>
                        <a:rPr lang="en-US" sz="1300" b="0" i="0" u="none" strike="noStrike">
                          <a:solidFill>
                            <a:schemeClr val="bg1"/>
                          </a:solidFill>
                          <a:effectLst/>
                          <a:latin typeface="Calibri" panose="020F0502020204030204" pitchFamily="34" charset="0"/>
                        </a:rPr>
                        <a:t>Time to Manufacture </a:t>
                      </a:r>
                    </a:p>
                  </a:txBody>
                  <a:tcPr marL="9122" marR="9122" marT="9122" marB="43787" anchor="b">
                    <a:solidFill>
                      <a:schemeClr val="tx2">
                        <a:lumMod val="75000"/>
                        <a:lumOff val="25000"/>
                      </a:schemeClr>
                    </a:solidFill>
                  </a:tcPr>
                </a:tc>
                <a:tc>
                  <a:txBody>
                    <a:bodyPr/>
                    <a:lstStyle/>
                    <a:p>
                      <a:pPr algn="ctr" fontAlgn="b"/>
                      <a:r>
                        <a:rPr lang="en-US" sz="1300" b="0" i="0" u="none" strike="noStrike">
                          <a:solidFill>
                            <a:schemeClr val="bg1"/>
                          </a:solidFill>
                          <a:effectLst/>
                          <a:latin typeface="Calibri" panose="020F0502020204030204" pitchFamily="34" charset="0"/>
                        </a:rPr>
                        <a:t>Joint</a:t>
                      </a:r>
                    </a:p>
                  </a:txBody>
                  <a:tcPr marL="9122" marR="9122" marT="9122" marB="43787" anchor="b">
                    <a:solidFill>
                      <a:schemeClr val="tx2">
                        <a:lumMod val="75000"/>
                        <a:lumOff val="25000"/>
                      </a:schemeClr>
                    </a:solidFill>
                  </a:tcPr>
                </a:tc>
                <a:tc>
                  <a:txBody>
                    <a:bodyPr/>
                    <a:lstStyle/>
                    <a:p>
                      <a:pPr algn="ctr" fontAlgn="b"/>
                      <a:r>
                        <a:rPr lang="en-US" sz="1300" b="0" i="0" u="none" strike="noStrike">
                          <a:solidFill>
                            <a:schemeClr val="bg1"/>
                          </a:solidFill>
                          <a:effectLst/>
                          <a:latin typeface="Times New Roman" panose="02020603050405020304" pitchFamily="18" charset="0"/>
                        </a:rPr>
                        <a:t>Picture</a:t>
                      </a:r>
                    </a:p>
                  </a:txBody>
                  <a:tcPr marL="9122" marR="9122" marT="9122" marB="43787" anchor="b">
                    <a:solidFill>
                      <a:schemeClr val="tx2">
                        <a:lumMod val="75000"/>
                        <a:lumOff val="25000"/>
                      </a:schemeClr>
                    </a:solidFill>
                  </a:tcPr>
                </a:tc>
                <a:extLst>
                  <a:ext uri="{0D108BD9-81ED-4DB2-BD59-A6C34878D82A}">
                    <a16:rowId xmlns:a16="http://schemas.microsoft.com/office/drawing/2014/main" val="72491788"/>
                  </a:ext>
                </a:extLst>
              </a:tr>
              <a:tr h="602074">
                <a:tc>
                  <a:txBody>
                    <a:bodyPr/>
                    <a:lstStyle/>
                    <a:p>
                      <a:pPr marL="0" algn="r" defTabSz="914400" rtl="0" eaLnBrk="1" fontAlgn="b" latinLnBrk="0" hangingPunct="1"/>
                      <a:r>
                        <a:rPr lang="en-US" sz="1400" u="none" strike="noStrike">
                          <a:effectLst/>
                        </a:rPr>
                        <a:t>10</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solidFill>
                      <a:schemeClr val="accent6"/>
                    </a:solidFill>
                  </a:tcPr>
                </a:tc>
                <a:tc>
                  <a:txBody>
                    <a:bodyPr/>
                    <a:lstStyle/>
                    <a:p>
                      <a:pPr marL="0" algn="l" defTabSz="914400" rtl="0" eaLnBrk="1" fontAlgn="b" latinLnBrk="0" hangingPunct="1"/>
                      <a:r>
                        <a:rPr lang="en-US" sz="1400" u="none" strike="noStrike">
                          <a:effectLst/>
                        </a:rPr>
                        <a:t>Motor Supports​</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r>
                        <a:rPr lang="en-US" sz="1400" u="none" strike="noStrike">
                          <a:effectLst/>
                        </a:rPr>
                        <a:t>PLA​</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1.5</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2​</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endParaRPr lang="en-US" sz="1400" b="0" i="0" u="none" strike="noStrike" kern="1200">
                        <a:solidFill>
                          <a:srgbClr val="000000"/>
                        </a:solidFill>
                        <a:effectLst/>
                        <a:latin typeface="Times New Roman" panose="02020603050405020304" pitchFamily="18" charset="0"/>
                        <a:ea typeface="+mn-ea"/>
                        <a:cs typeface="+mn-cs"/>
                      </a:endParaRPr>
                    </a:p>
                  </a:txBody>
                  <a:tcPr marL="9525" marR="9525" marT="9525" anchor="b"/>
                </a:tc>
                <a:extLst>
                  <a:ext uri="{0D108BD9-81ED-4DB2-BD59-A6C34878D82A}">
                    <a16:rowId xmlns:a16="http://schemas.microsoft.com/office/drawing/2014/main" val="929017143"/>
                  </a:ext>
                </a:extLst>
              </a:tr>
              <a:tr h="602074">
                <a:tc>
                  <a:txBody>
                    <a:bodyPr/>
                    <a:lstStyle/>
                    <a:p>
                      <a:pPr marL="0" algn="r" defTabSz="914400" rtl="0" eaLnBrk="1" fontAlgn="b" latinLnBrk="0" hangingPunct="1"/>
                      <a:r>
                        <a:rPr lang="en-US" sz="1400" u="none" strike="noStrike">
                          <a:effectLst/>
                        </a:rPr>
                        <a:t>11</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solidFill>
                      <a:schemeClr val="accent6"/>
                    </a:solidFill>
                  </a:tcPr>
                </a:tc>
                <a:tc>
                  <a:txBody>
                    <a:bodyPr/>
                    <a:lstStyle/>
                    <a:p>
                      <a:pPr marL="0" algn="l" defTabSz="914400" rtl="0" eaLnBrk="1" fontAlgn="b" latinLnBrk="0" hangingPunct="1"/>
                      <a:r>
                        <a:rPr lang="en-US" sz="1400" u="none" strike="noStrike">
                          <a:effectLst/>
                        </a:rPr>
                        <a:t>Bearing Cup​</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r>
                        <a:rPr lang="en-US" sz="1400" u="none" strike="noStrike">
                          <a:effectLst/>
                        </a:rPr>
                        <a:t>PLA​</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9</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3​</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endParaRPr lang="en-US" sz="1400" b="0" i="0" u="none" strike="noStrike" kern="1200">
                        <a:solidFill>
                          <a:srgbClr val="000000"/>
                        </a:solidFill>
                        <a:effectLst/>
                        <a:latin typeface="Times New Roman" panose="02020603050405020304" pitchFamily="18" charset="0"/>
                        <a:ea typeface="+mn-ea"/>
                        <a:cs typeface="+mn-cs"/>
                      </a:endParaRPr>
                    </a:p>
                  </a:txBody>
                  <a:tcPr marL="9525" marR="9525" marT="9525" anchor="b"/>
                </a:tc>
                <a:extLst>
                  <a:ext uri="{0D108BD9-81ED-4DB2-BD59-A6C34878D82A}">
                    <a16:rowId xmlns:a16="http://schemas.microsoft.com/office/drawing/2014/main" val="1066359713"/>
                  </a:ext>
                </a:extLst>
              </a:tr>
              <a:tr h="602074">
                <a:tc>
                  <a:txBody>
                    <a:bodyPr/>
                    <a:lstStyle/>
                    <a:p>
                      <a:pPr marL="0" algn="r" defTabSz="914400" rtl="0" eaLnBrk="1" fontAlgn="b" latinLnBrk="0" hangingPunct="1"/>
                      <a:r>
                        <a:rPr lang="en-US" sz="1400" u="none" strike="noStrike">
                          <a:effectLst/>
                        </a:rPr>
                        <a:t>12</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solidFill>
                      <a:schemeClr val="accent6"/>
                    </a:solidFill>
                  </a:tcPr>
                </a:tc>
                <a:tc>
                  <a:txBody>
                    <a:bodyPr/>
                    <a:lstStyle/>
                    <a:p>
                      <a:pPr marL="0" algn="l" defTabSz="914400" rtl="0" eaLnBrk="1" fontAlgn="b" latinLnBrk="0" hangingPunct="1"/>
                      <a:r>
                        <a:rPr lang="en-US" sz="1400" u="none" strike="noStrike">
                          <a:effectLst/>
                        </a:rPr>
                        <a:t>Spindle 3​</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r>
                        <a:rPr lang="en-US" sz="1400" u="none" strike="noStrike">
                          <a:effectLst/>
                        </a:rPr>
                        <a:t>PLA​</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9</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3​</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endParaRPr lang="en-US" sz="1400" b="0" i="0" u="none" strike="noStrike" kern="1200">
                        <a:solidFill>
                          <a:srgbClr val="000000"/>
                        </a:solidFill>
                        <a:effectLst/>
                        <a:latin typeface="Times New Roman" panose="02020603050405020304" pitchFamily="18" charset="0"/>
                        <a:ea typeface="+mn-ea"/>
                        <a:cs typeface="+mn-cs"/>
                      </a:endParaRPr>
                    </a:p>
                  </a:txBody>
                  <a:tcPr marL="9525" marR="9525" marT="9525" anchor="b"/>
                </a:tc>
                <a:extLst>
                  <a:ext uri="{0D108BD9-81ED-4DB2-BD59-A6C34878D82A}">
                    <a16:rowId xmlns:a16="http://schemas.microsoft.com/office/drawing/2014/main" val="957176378"/>
                  </a:ext>
                </a:extLst>
              </a:tr>
              <a:tr h="602074">
                <a:tc>
                  <a:txBody>
                    <a:bodyPr/>
                    <a:lstStyle/>
                    <a:p>
                      <a:pPr marL="0" algn="r" defTabSz="914400" rtl="0" eaLnBrk="1" fontAlgn="b" latinLnBrk="0" hangingPunct="1"/>
                      <a:r>
                        <a:rPr lang="en-US" sz="1400" u="none" strike="noStrike">
                          <a:effectLst/>
                        </a:rPr>
                        <a:t>13</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solidFill>
                      <a:schemeClr val="accent6"/>
                    </a:solidFill>
                  </a:tcPr>
                </a:tc>
                <a:tc>
                  <a:txBody>
                    <a:bodyPr/>
                    <a:lstStyle/>
                    <a:p>
                      <a:pPr marL="0" algn="l" defTabSz="914400" rtl="0" eaLnBrk="1" fontAlgn="b" latinLnBrk="0" hangingPunct="1"/>
                      <a:r>
                        <a:rPr lang="en-US" sz="1400" u="none" strike="noStrike">
                          <a:effectLst/>
                        </a:rPr>
                        <a:t>Spindle 3 Retainer​</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r>
                        <a:rPr lang="en-US" sz="1400" u="none" strike="noStrike">
                          <a:effectLst/>
                        </a:rPr>
                        <a:t>PLA​</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1</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3​</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endParaRPr lang="en-US" sz="1400" b="0" i="0" u="none" strike="noStrike" kern="1200">
                        <a:solidFill>
                          <a:srgbClr val="000000"/>
                        </a:solidFill>
                        <a:effectLst/>
                        <a:latin typeface="Times New Roman" panose="02020603050405020304" pitchFamily="18" charset="0"/>
                        <a:ea typeface="+mn-ea"/>
                        <a:cs typeface="+mn-cs"/>
                      </a:endParaRPr>
                    </a:p>
                  </a:txBody>
                  <a:tcPr marL="9525" marR="9525" marT="9525" anchor="b"/>
                </a:tc>
                <a:extLst>
                  <a:ext uri="{0D108BD9-81ED-4DB2-BD59-A6C34878D82A}">
                    <a16:rowId xmlns:a16="http://schemas.microsoft.com/office/drawing/2014/main" val="841641423"/>
                  </a:ext>
                </a:extLst>
              </a:tr>
              <a:tr h="602074">
                <a:tc>
                  <a:txBody>
                    <a:bodyPr/>
                    <a:lstStyle/>
                    <a:p>
                      <a:pPr marL="0" algn="r" defTabSz="914400" rtl="0" eaLnBrk="1" fontAlgn="b" latinLnBrk="0" hangingPunct="1"/>
                      <a:r>
                        <a:rPr lang="en-US" sz="1400" u="none" strike="noStrike">
                          <a:effectLst/>
                        </a:rPr>
                        <a:t>14</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solidFill>
                      <a:schemeClr val="accent6"/>
                    </a:solidFill>
                  </a:tcPr>
                </a:tc>
                <a:tc>
                  <a:txBody>
                    <a:bodyPr/>
                    <a:lstStyle/>
                    <a:p>
                      <a:pPr marL="0" algn="l" defTabSz="914400" rtl="0" eaLnBrk="1" fontAlgn="b" latinLnBrk="0" hangingPunct="1"/>
                      <a:r>
                        <a:rPr lang="en-US" sz="1400" u="none" strike="noStrike">
                          <a:effectLst/>
                        </a:rPr>
                        <a:t>Turret Housing 4</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r>
                        <a:rPr lang="en-US" sz="1400" u="none" strike="noStrike">
                          <a:effectLst/>
                        </a:rPr>
                        <a:t>PLA​</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26</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4</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endParaRPr lang="en-US" sz="1400" b="0" i="0" u="none" strike="noStrike" kern="1200">
                        <a:solidFill>
                          <a:srgbClr val="000000"/>
                        </a:solidFill>
                        <a:effectLst/>
                        <a:latin typeface="Times New Roman" panose="02020603050405020304" pitchFamily="18" charset="0"/>
                        <a:ea typeface="+mn-ea"/>
                        <a:cs typeface="+mn-cs"/>
                      </a:endParaRPr>
                    </a:p>
                  </a:txBody>
                  <a:tcPr marL="9525" marR="9525" marT="9525" anchor="b"/>
                </a:tc>
                <a:extLst>
                  <a:ext uri="{0D108BD9-81ED-4DB2-BD59-A6C34878D82A}">
                    <a16:rowId xmlns:a16="http://schemas.microsoft.com/office/drawing/2014/main" val="1501906838"/>
                  </a:ext>
                </a:extLst>
              </a:tr>
              <a:tr h="602074">
                <a:tc>
                  <a:txBody>
                    <a:bodyPr/>
                    <a:lstStyle/>
                    <a:p>
                      <a:pPr marL="0" algn="r" defTabSz="914400" rtl="0" eaLnBrk="1" fontAlgn="b" latinLnBrk="0" hangingPunct="1"/>
                      <a:r>
                        <a:rPr lang="en-US" sz="1400" u="none" strike="noStrike">
                          <a:effectLst/>
                        </a:rPr>
                        <a:t>15</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solidFill>
                      <a:schemeClr val="accent6"/>
                    </a:solidFill>
                  </a:tcPr>
                </a:tc>
                <a:tc>
                  <a:txBody>
                    <a:bodyPr/>
                    <a:lstStyle/>
                    <a:p>
                      <a:pPr marL="0" algn="l" defTabSz="914400" rtl="0" eaLnBrk="1" fontAlgn="b" latinLnBrk="0" hangingPunct="1"/>
                      <a:r>
                        <a:rPr lang="en-US" sz="1400" u="none" strike="noStrike">
                          <a:effectLst/>
                        </a:rPr>
                        <a:t>Main Shaft​</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r>
                        <a:rPr lang="en-US" sz="1400" u="none" strike="noStrike">
                          <a:effectLst/>
                        </a:rPr>
                        <a:t>Aluminum​</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1</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4​</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endParaRPr lang="en-US" sz="1400" b="0" i="0" u="none" strike="noStrike" kern="1200">
                        <a:solidFill>
                          <a:srgbClr val="000000"/>
                        </a:solidFill>
                        <a:effectLst/>
                        <a:latin typeface="Times New Roman" panose="02020603050405020304" pitchFamily="18" charset="0"/>
                        <a:ea typeface="+mn-ea"/>
                        <a:cs typeface="+mn-cs"/>
                      </a:endParaRPr>
                    </a:p>
                  </a:txBody>
                  <a:tcPr marL="9525" marR="9525" marT="9525" anchor="b"/>
                </a:tc>
                <a:extLst>
                  <a:ext uri="{0D108BD9-81ED-4DB2-BD59-A6C34878D82A}">
                    <a16:rowId xmlns:a16="http://schemas.microsoft.com/office/drawing/2014/main" val="1901131643"/>
                  </a:ext>
                </a:extLst>
              </a:tr>
              <a:tr h="602074">
                <a:tc>
                  <a:txBody>
                    <a:bodyPr/>
                    <a:lstStyle/>
                    <a:p>
                      <a:pPr marL="0" algn="r" defTabSz="914400" rtl="0" eaLnBrk="1" fontAlgn="b" latinLnBrk="0" hangingPunct="1"/>
                      <a:r>
                        <a:rPr lang="en-US" sz="1400" u="none" strike="noStrike">
                          <a:effectLst/>
                        </a:rPr>
                        <a:t>17</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solidFill>
                      <a:schemeClr val="accent6"/>
                    </a:solidFill>
                  </a:tcPr>
                </a:tc>
                <a:tc>
                  <a:txBody>
                    <a:bodyPr/>
                    <a:lstStyle/>
                    <a:p>
                      <a:pPr marL="0" algn="l" defTabSz="914400" rtl="0" eaLnBrk="1" fontAlgn="b" latinLnBrk="0" hangingPunct="1"/>
                      <a:r>
                        <a:rPr lang="en-US" sz="1400" u="none" strike="noStrike">
                          <a:effectLst/>
                        </a:rPr>
                        <a:t>Belt Carrier/Clamp​</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r>
                        <a:rPr lang="en-US" sz="1400" u="none" strike="noStrike">
                          <a:effectLst/>
                        </a:rPr>
                        <a:t>PLA​</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2.8</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4</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endParaRPr lang="en-US" sz="1400" b="0" i="0" u="none" strike="noStrike" kern="1200">
                        <a:solidFill>
                          <a:srgbClr val="000000"/>
                        </a:solidFill>
                        <a:effectLst/>
                        <a:latin typeface="Times New Roman" panose="02020603050405020304" pitchFamily="18" charset="0"/>
                        <a:ea typeface="+mn-ea"/>
                        <a:cs typeface="+mn-cs"/>
                      </a:endParaRPr>
                    </a:p>
                  </a:txBody>
                  <a:tcPr marL="9525" marR="9525" marT="9525" anchor="b"/>
                </a:tc>
                <a:extLst>
                  <a:ext uri="{0D108BD9-81ED-4DB2-BD59-A6C34878D82A}">
                    <a16:rowId xmlns:a16="http://schemas.microsoft.com/office/drawing/2014/main" val="4014438390"/>
                  </a:ext>
                </a:extLst>
              </a:tr>
              <a:tr h="602074">
                <a:tc>
                  <a:txBody>
                    <a:bodyPr/>
                    <a:lstStyle/>
                    <a:p>
                      <a:pPr marL="0" algn="r" defTabSz="914400" rtl="0" eaLnBrk="1" fontAlgn="b" latinLnBrk="0" hangingPunct="1"/>
                      <a:r>
                        <a:rPr lang="en-US" sz="1400" u="none" strike="noStrike">
                          <a:effectLst/>
                        </a:rPr>
                        <a:t>18</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solidFill>
                      <a:schemeClr val="accent6"/>
                    </a:solidFill>
                  </a:tcPr>
                </a:tc>
                <a:tc>
                  <a:txBody>
                    <a:bodyPr/>
                    <a:lstStyle/>
                    <a:p>
                      <a:pPr marL="0" algn="l" defTabSz="914400" rtl="0" eaLnBrk="1" fontAlgn="b" latinLnBrk="0" hangingPunct="1"/>
                      <a:r>
                        <a:rPr lang="en-US" sz="1400" u="none" strike="noStrike">
                          <a:effectLst/>
                        </a:rPr>
                        <a:t>Housing​</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r>
                        <a:rPr lang="en-US" sz="1400" u="none" strike="noStrike">
                          <a:effectLst/>
                        </a:rPr>
                        <a:t>PLA​</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48</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4</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endParaRPr lang="en-US" sz="1400" b="0" i="0" u="none" strike="noStrike" kern="1200">
                        <a:solidFill>
                          <a:srgbClr val="000000"/>
                        </a:solidFill>
                        <a:effectLst/>
                        <a:latin typeface="Times New Roman" panose="02020603050405020304" pitchFamily="18" charset="0"/>
                        <a:ea typeface="+mn-ea"/>
                        <a:cs typeface="+mn-cs"/>
                      </a:endParaRPr>
                    </a:p>
                  </a:txBody>
                  <a:tcPr marL="9525" marR="9525" marT="9525" anchor="b"/>
                </a:tc>
                <a:extLst>
                  <a:ext uri="{0D108BD9-81ED-4DB2-BD59-A6C34878D82A}">
                    <a16:rowId xmlns:a16="http://schemas.microsoft.com/office/drawing/2014/main" val="2733194209"/>
                  </a:ext>
                </a:extLst>
              </a:tr>
              <a:tr h="602074">
                <a:tc>
                  <a:txBody>
                    <a:bodyPr/>
                    <a:lstStyle/>
                    <a:p>
                      <a:pPr marL="0" algn="r" defTabSz="914400" rtl="0" eaLnBrk="1" fontAlgn="b" latinLnBrk="0" hangingPunct="1"/>
                      <a:r>
                        <a:rPr lang="en-US" sz="1400" u="none" strike="noStrike">
                          <a:effectLst/>
                        </a:rPr>
                        <a:t>19</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solidFill>
                      <a:schemeClr val="accent6"/>
                    </a:solidFill>
                  </a:tcPr>
                </a:tc>
                <a:tc>
                  <a:txBody>
                    <a:bodyPr/>
                    <a:lstStyle/>
                    <a:p>
                      <a:pPr marL="0" algn="l" defTabSz="914400" rtl="0" eaLnBrk="1" fontAlgn="b" latinLnBrk="0" hangingPunct="1"/>
                      <a:r>
                        <a:rPr lang="en-US" sz="1400" u="none" strike="noStrike">
                          <a:effectLst/>
                        </a:rPr>
                        <a:t>Bearing Post​</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r>
                        <a:rPr lang="en-US" sz="1400" u="none" strike="noStrike">
                          <a:effectLst/>
                        </a:rPr>
                        <a:t>Aluminum​</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2.8</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4</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endParaRPr lang="en-US" sz="1400" b="0" i="0" u="none" strike="noStrike" kern="1200">
                        <a:solidFill>
                          <a:srgbClr val="000000"/>
                        </a:solidFill>
                        <a:effectLst/>
                        <a:latin typeface="Times New Roman" panose="02020603050405020304" pitchFamily="18" charset="0"/>
                        <a:ea typeface="+mn-ea"/>
                        <a:cs typeface="+mn-cs"/>
                      </a:endParaRPr>
                    </a:p>
                  </a:txBody>
                  <a:tcPr marL="9525" marR="9525" marT="9525" anchor="b"/>
                </a:tc>
                <a:extLst>
                  <a:ext uri="{0D108BD9-81ED-4DB2-BD59-A6C34878D82A}">
                    <a16:rowId xmlns:a16="http://schemas.microsoft.com/office/drawing/2014/main" val="2193380879"/>
                  </a:ext>
                </a:extLst>
              </a:tr>
            </a:tbl>
          </a:graphicData>
        </a:graphic>
      </p:graphicFrame>
      <p:pic>
        <p:nvPicPr>
          <p:cNvPr id="9" name="Picture 8" descr="Image">
            <a:extLst>
              <a:ext uri="{FF2B5EF4-FFF2-40B4-BE49-F238E27FC236}">
                <a16:creationId xmlns:a16="http://schemas.microsoft.com/office/drawing/2014/main" id="{464C9E59-3435-A109-9D3F-2C48FA51E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330" y="1230630"/>
            <a:ext cx="715823" cy="5867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blue circular object with holes&#10;&#10;Description automatically generated">
            <a:extLst>
              <a:ext uri="{FF2B5EF4-FFF2-40B4-BE49-F238E27FC236}">
                <a16:creationId xmlns:a16="http://schemas.microsoft.com/office/drawing/2014/main" id="{0E30B5CC-B619-8BC0-0525-F5F44A98C5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1871" y="1817370"/>
            <a:ext cx="586740" cy="5867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red object with holes&#10;&#10;Description automatically generated">
            <a:extLst>
              <a:ext uri="{FF2B5EF4-FFF2-40B4-BE49-F238E27FC236}">
                <a16:creationId xmlns:a16="http://schemas.microsoft.com/office/drawing/2014/main" id="{A44173DA-CF68-58EF-8434-EF84A62654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3301" y="2430818"/>
            <a:ext cx="563880" cy="5638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black circular object with holes&#10;&#10;Description automatically generated">
            <a:extLst>
              <a:ext uri="{FF2B5EF4-FFF2-40B4-BE49-F238E27FC236}">
                <a16:creationId xmlns:a16="http://schemas.microsoft.com/office/drawing/2014/main" id="{C5F07589-3613-9B4F-5C48-FF6A6E51AB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1401" y="3101367"/>
            <a:ext cx="52578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red block with holes&#10;&#10;Description automatically generated">
            <a:extLst>
              <a:ext uri="{FF2B5EF4-FFF2-40B4-BE49-F238E27FC236}">
                <a16:creationId xmlns:a16="http://schemas.microsoft.com/office/drawing/2014/main" id="{A9D048B3-E4B9-2171-96C7-D23457A159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2351" y="3647918"/>
            <a:ext cx="563880" cy="60810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metal pipe on a table&#10;&#10;Description automatically generated">
            <a:extLst>
              <a:ext uri="{FF2B5EF4-FFF2-40B4-BE49-F238E27FC236}">
                <a16:creationId xmlns:a16="http://schemas.microsoft.com/office/drawing/2014/main" id="{C6B0EAD7-9538-CECF-FE0E-FA2AEEB036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97330" y="4256024"/>
            <a:ext cx="825103" cy="58674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blue plastic object with holes&#10;&#10;Description automatically generated">
            <a:extLst>
              <a:ext uri="{FF2B5EF4-FFF2-40B4-BE49-F238E27FC236}">
                <a16:creationId xmlns:a16="http://schemas.microsoft.com/office/drawing/2014/main" id="{70A7C330-7E98-071A-9557-34292E7150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62811" y="4848356"/>
            <a:ext cx="822960" cy="58499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A red and blue rectangular object&#10;&#10;Description automatically generated">
            <a:extLst>
              <a:ext uri="{FF2B5EF4-FFF2-40B4-BE49-F238E27FC236}">
                <a16:creationId xmlns:a16="http://schemas.microsoft.com/office/drawing/2014/main" id="{A72EC10F-593F-725B-C467-722BF7215E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48987" y="5495133"/>
            <a:ext cx="1121434" cy="5715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A blue object on a surface&#10;&#10;Description automatically generated">
            <a:extLst>
              <a:ext uri="{FF2B5EF4-FFF2-40B4-BE49-F238E27FC236}">
                <a16:creationId xmlns:a16="http://schemas.microsoft.com/office/drawing/2014/main" id="{5651BF7D-16E3-7E18-51E6-A475D835537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50210" y="6066633"/>
            <a:ext cx="525780" cy="615443"/>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1">
            <a:extLst>
              <a:ext uri="{FF2B5EF4-FFF2-40B4-BE49-F238E27FC236}">
                <a16:creationId xmlns:a16="http://schemas.microsoft.com/office/drawing/2014/main" id="{018CC961-495A-BEA9-5298-01EC6FC93C2B}"/>
              </a:ext>
            </a:extLst>
          </p:cNvPr>
          <p:cNvSpPr txBox="1">
            <a:spLocks/>
          </p:cNvSpPr>
          <p:nvPr/>
        </p:nvSpPr>
        <p:spPr>
          <a:xfrm>
            <a:off x="-181926" y="6146096"/>
            <a:ext cx="2296279" cy="27530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Russel Stringham</a:t>
            </a:r>
          </a:p>
          <a:p>
            <a:endParaRPr lang="en-US"/>
          </a:p>
        </p:txBody>
      </p:sp>
    </p:spTree>
    <p:extLst>
      <p:ext uri="{BB962C8B-B14F-4D97-AF65-F5344CB8AC3E}">
        <p14:creationId xmlns:p14="http://schemas.microsoft.com/office/powerpoint/2010/main" val="18209905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1CEA8D-62F4-19EA-31D1-D042D8091B91}"/>
              </a:ext>
            </a:extLst>
          </p:cNvPr>
          <p:cNvSpPr>
            <a:spLocks noGrp="1"/>
          </p:cNvSpPr>
          <p:nvPr>
            <p:ph type="sldNum" sz="quarter" idx="12"/>
          </p:nvPr>
        </p:nvSpPr>
        <p:spPr/>
        <p:txBody>
          <a:bodyPr/>
          <a:lstStyle/>
          <a:p>
            <a:fld id="{330EA680-D336-4FF7-8B7A-9848BB0A1C32}" type="slidenum">
              <a:rPr lang="en-US" smtClean="0"/>
              <a:t>36</a:t>
            </a:fld>
            <a:endParaRPr lang="en-US"/>
          </a:p>
        </p:txBody>
      </p:sp>
      <p:sp>
        <p:nvSpPr>
          <p:cNvPr id="4" name="Rectangle 3">
            <a:extLst>
              <a:ext uri="{FF2B5EF4-FFF2-40B4-BE49-F238E27FC236}">
                <a16:creationId xmlns:a16="http://schemas.microsoft.com/office/drawing/2014/main" id="{B3C43C17-429C-4237-955D-FFD3F34948C3}"/>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5">
            <a:extLst>
              <a:ext uri="{FF2B5EF4-FFF2-40B4-BE49-F238E27FC236}">
                <a16:creationId xmlns:a16="http://schemas.microsoft.com/office/drawing/2014/main" id="{C669F970-58C7-40B6-A500-A109D7011B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8267" y="5870673"/>
            <a:ext cx="2953733" cy="997575"/>
          </a:xfrm>
          <a:prstGeom prst="rect">
            <a:avLst/>
          </a:prstGeom>
        </p:spPr>
      </p:pic>
      <p:sp>
        <p:nvSpPr>
          <p:cNvPr id="7" name="Title 1">
            <a:extLst>
              <a:ext uri="{FF2B5EF4-FFF2-40B4-BE49-F238E27FC236}">
                <a16:creationId xmlns:a16="http://schemas.microsoft.com/office/drawing/2014/main" id="{5E71A313-F36E-40B8-A90B-1538FAA36B65}"/>
              </a:ext>
            </a:extLst>
          </p:cNvPr>
          <p:cNvSpPr txBox="1">
            <a:spLocks/>
          </p:cNvSpPr>
          <p:nvPr/>
        </p:nvSpPr>
        <p:spPr>
          <a:xfrm>
            <a:off x="0" y="-79327"/>
            <a:ext cx="10515600" cy="7452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Haettenschweiler" panose="020B0706040902060204" pitchFamily="34" charset="0"/>
              </a:rPr>
              <a:t>Manufacturing Bill of Materials</a:t>
            </a:r>
          </a:p>
        </p:txBody>
      </p:sp>
      <p:graphicFrame>
        <p:nvGraphicFramePr>
          <p:cNvPr id="11" name="Table 10">
            <a:extLst>
              <a:ext uri="{FF2B5EF4-FFF2-40B4-BE49-F238E27FC236}">
                <a16:creationId xmlns:a16="http://schemas.microsoft.com/office/drawing/2014/main" id="{B82ACEE4-1CC0-91CF-5FCD-C42C184C0592}"/>
              </a:ext>
            </a:extLst>
          </p:cNvPr>
          <p:cNvGraphicFramePr/>
          <p:nvPr>
            <p:extLst>
              <p:ext uri="{D42A27DB-BD31-4B8C-83A1-F6EECF244321}">
                <p14:modId xmlns:p14="http://schemas.microsoft.com/office/powerpoint/2010/main" val="3446523255"/>
              </p:ext>
            </p:extLst>
          </p:nvPr>
        </p:nvGraphicFramePr>
        <p:xfrm>
          <a:off x="1676400" y="637548"/>
          <a:ext cx="7626272" cy="6020740"/>
        </p:xfrm>
        <a:graphic>
          <a:graphicData uri="http://schemas.openxmlformats.org/drawingml/2006/table">
            <a:tbl>
              <a:tblPr>
                <a:tableStyleId>{5C22544A-7EE6-4342-B048-85BDC9FD1C3A}</a:tableStyleId>
              </a:tblPr>
              <a:tblGrid>
                <a:gridCol w="789030">
                  <a:extLst>
                    <a:ext uri="{9D8B030D-6E8A-4147-A177-3AD203B41FA5}">
                      <a16:colId xmlns:a16="http://schemas.microsoft.com/office/drawing/2014/main" val="3211281159"/>
                    </a:ext>
                  </a:extLst>
                </a:gridCol>
                <a:gridCol w="1760142">
                  <a:extLst>
                    <a:ext uri="{9D8B030D-6E8A-4147-A177-3AD203B41FA5}">
                      <a16:colId xmlns:a16="http://schemas.microsoft.com/office/drawing/2014/main" val="2294644113"/>
                    </a:ext>
                  </a:extLst>
                </a:gridCol>
                <a:gridCol w="983252">
                  <a:extLst>
                    <a:ext uri="{9D8B030D-6E8A-4147-A177-3AD203B41FA5}">
                      <a16:colId xmlns:a16="http://schemas.microsoft.com/office/drawing/2014/main" val="3170253359"/>
                    </a:ext>
                  </a:extLst>
                </a:gridCol>
                <a:gridCol w="1905809">
                  <a:extLst>
                    <a:ext uri="{9D8B030D-6E8A-4147-A177-3AD203B41FA5}">
                      <a16:colId xmlns:a16="http://schemas.microsoft.com/office/drawing/2014/main" val="3222106594"/>
                    </a:ext>
                  </a:extLst>
                </a:gridCol>
                <a:gridCol w="719231">
                  <a:extLst>
                    <a:ext uri="{9D8B030D-6E8A-4147-A177-3AD203B41FA5}">
                      <a16:colId xmlns:a16="http://schemas.microsoft.com/office/drawing/2014/main" val="241252154"/>
                    </a:ext>
                  </a:extLst>
                </a:gridCol>
                <a:gridCol w="1468808">
                  <a:extLst>
                    <a:ext uri="{9D8B030D-6E8A-4147-A177-3AD203B41FA5}">
                      <a16:colId xmlns:a16="http://schemas.microsoft.com/office/drawing/2014/main" val="3565898175"/>
                    </a:ext>
                  </a:extLst>
                </a:gridCol>
              </a:tblGrid>
              <a:tr h="602074">
                <a:tc>
                  <a:txBody>
                    <a:bodyPr/>
                    <a:lstStyle/>
                    <a:p>
                      <a:pPr algn="ctr" fontAlgn="b"/>
                      <a:r>
                        <a:rPr lang="en-US" sz="1300" b="0" i="0" u="none" strike="noStrike">
                          <a:solidFill>
                            <a:schemeClr val="bg1"/>
                          </a:solidFill>
                          <a:effectLst/>
                          <a:latin typeface="Calibri" panose="020F0502020204030204" pitchFamily="34" charset="0"/>
                        </a:rPr>
                        <a:t>Part #</a:t>
                      </a:r>
                    </a:p>
                  </a:txBody>
                  <a:tcPr marL="9122" marR="9122" marT="9122" marB="43787" anchor="b">
                    <a:solidFill>
                      <a:schemeClr val="tx2">
                        <a:lumMod val="75000"/>
                        <a:lumOff val="25000"/>
                      </a:schemeClr>
                    </a:solidFill>
                  </a:tcPr>
                </a:tc>
                <a:tc>
                  <a:txBody>
                    <a:bodyPr/>
                    <a:lstStyle/>
                    <a:p>
                      <a:pPr algn="ctr" fontAlgn="b"/>
                      <a:r>
                        <a:rPr lang="en-US" sz="1300" b="0" i="0" u="none" strike="noStrike">
                          <a:solidFill>
                            <a:schemeClr val="bg1"/>
                          </a:solidFill>
                          <a:effectLst/>
                          <a:latin typeface="Calibri" panose="020F0502020204030204" pitchFamily="34" charset="0"/>
                        </a:rPr>
                        <a:t>Description</a:t>
                      </a:r>
                    </a:p>
                  </a:txBody>
                  <a:tcPr marL="9122" marR="9122" marT="9122" marB="43787" anchor="b">
                    <a:solidFill>
                      <a:schemeClr val="tx2">
                        <a:lumMod val="75000"/>
                        <a:lumOff val="25000"/>
                      </a:schemeClr>
                    </a:solidFill>
                  </a:tcPr>
                </a:tc>
                <a:tc>
                  <a:txBody>
                    <a:bodyPr/>
                    <a:lstStyle/>
                    <a:p>
                      <a:pPr algn="ctr" fontAlgn="b"/>
                      <a:r>
                        <a:rPr lang="en-US" sz="1300" b="0" i="0" u="none" strike="noStrike">
                          <a:solidFill>
                            <a:schemeClr val="bg1"/>
                          </a:solidFill>
                          <a:effectLst/>
                          <a:latin typeface="Calibri" panose="020F0502020204030204" pitchFamily="34" charset="0"/>
                        </a:rPr>
                        <a:t>Material</a:t>
                      </a:r>
                    </a:p>
                  </a:txBody>
                  <a:tcPr marL="9122" marR="9122" marT="9122" marB="43787" anchor="b">
                    <a:solidFill>
                      <a:schemeClr val="tx2">
                        <a:lumMod val="75000"/>
                        <a:lumOff val="25000"/>
                      </a:schemeClr>
                    </a:solidFill>
                  </a:tcPr>
                </a:tc>
                <a:tc>
                  <a:txBody>
                    <a:bodyPr/>
                    <a:lstStyle/>
                    <a:p>
                      <a:pPr algn="ctr" fontAlgn="b"/>
                      <a:r>
                        <a:rPr lang="en-US" sz="1300" b="0" i="0" u="none" strike="noStrike">
                          <a:solidFill>
                            <a:schemeClr val="bg1"/>
                          </a:solidFill>
                          <a:effectLst/>
                          <a:latin typeface="Calibri" panose="020F0502020204030204" pitchFamily="34" charset="0"/>
                        </a:rPr>
                        <a:t>Time to Manufacture </a:t>
                      </a:r>
                    </a:p>
                  </a:txBody>
                  <a:tcPr marL="9122" marR="9122" marT="9122" marB="43787" anchor="b">
                    <a:solidFill>
                      <a:schemeClr val="tx2">
                        <a:lumMod val="75000"/>
                        <a:lumOff val="25000"/>
                      </a:schemeClr>
                    </a:solidFill>
                  </a:tcPr>
                </a:tc>
                <a:tc>
                  <a:txBody>
                    <a:bodyPr/>
                    <a:lstStyle/>
                    <a:p>
                      <a:pPr algn="ctr" fontAlgn="b"/>
                      <a:r>
                        <a:rPr lang="en-US" sz="1300" b="0" i="0" u="none" strike="noStrike">
                          <a:solidFill>
                            <a:schemeClr val="bg1"/>
                          </a:solidFill>
                          <a:effectLst/>
                          <a:latin typeface="Calibri" panose="020F0502020204030204" pitchFamily="34" charset="0"/>
                        </a:rPr>
                        <a:t>Joint</a:t>
                      </a:r>
                    </a:p>
                  </a:txBody>
                  <a:tcPr marL="9122" marR="9122" marT="9122" marB="43787" anchor="b">
                    <a:solidFill>
                      <a:schemeClr val="tx2">
                        <a:lumMod val="75000"/>
                        <a:lumOff val="25000"/>
                      </a:schemeClr>
                    </a:solidFill>
                  </a:tcPr>
                </a:tc>
                <a:tc>
                  <a:txBody>
                    <a:bodyPr/>
                    <a:lstStyle/>
                    <a:p>
                      <a:pPr algn="ctr" fontAlgn="b"/>
                      <a:r>
                        <a:rPr lang="en-US" sz="1300" b="0" i="0" u="none" strike="noStrike">
                          <a:solidFill>
                            <a:schemeClr val="bg1"/>
                          </a:solidFill>
                          <a:effectLst/>
                          <a:latin typeface="Times New Roman" panose="02020603050405020304" pitchFamily="18" charset="0"/>
                        </a:rPr>
                        <a:t>Picture</a:t>
                      </a:r>
                    </a:p>
                  </a:txBody>
                  <a:tcPr marL="9122" marR="9122" marT="9122" marB="43787" anchor="b">
                    <a:solidFill>
                      <a:schemeClr val="tx2">
                        <a:lumMod val="75000"/>
                        <a:lumOff val="25000"/>
                      </a:schemeClr>
                    </a:solidFill>
                  </a:tcPr>
                </a:tc>
                <a:extLst>
                  <a:ext uri="{0D108BD9-81ED-4DB2-BD59-A6C34878D82A}">
                    <a16:rowId xmlns:a16="http://schemas.microsoft.com/office/drawing/2014/main" val="72491788"/>
                  </a:ext>
                </a:extLst>
              </a:tr>
              <a:tr h="602074">
                <a:tc>
                  <a:txBody>
                    <a:bodyPr/>
                    <a:lstStyle/>
                    <a:p>
                      <a:pPr marL="0" algn="r" defTabSz="914400" rtl="0" eaLnBrk="1" fontAlgn="b" latinLnBrk="0" hangingPunct="1"/>
                      <a:r>
                        <a:rPr lang="en-US" sz="1400" u="none" strike="noStrike">
                          <a:effectLst/>
                        </a:rPr>
                        <a:t>20</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solidFill>
                      <a:schemeClr val="accent6"/>
                    </a:solidFill>
                  </a:tcPr>
                </a:tc>
                <a:tc>
                  <a:txBody>
                    <a:bodyPr/>
                    <a:lstStyle/>
                    <a:p>
                      <a:pPr marL="0" algn="l" defTabSz="914400" rtl="0" eaLnBrk="1" fontAlgn="b" latinLnBrk="0" hangingPunct="1"/>
                      <a:r>
                        <a:rPr lang="en-US" sz="1400" u="none" strike="noStrike">
                          <a:effectLst/>
                        </a:rPr>
                        <a:t>Tension Block​</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r>
                        <a:rPr lang="en-US" sz="1400" u="none" strike="noStrike">
                          <a:effectLst/>
                        </a:rPr>
                        <a:t>Aluminum​</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1</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4</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endParaRPr lang="en-US" sz="1400" b="0" i="0" u="none" strike="noStrike" kern="1200">
                        <a:solidFill>
                          <a:srgbClr val="000000"/>
                        </a:solidFill>
                        <a:effectLst/>
                        <a:latin typeface="Times New Roman" panose="02020603050405020304" pitchFamily="18" charset="0"/>
                        <a:ea typeface="+mn-ea"/>
                        <a:cs typeface="+mn-cs"/>
                      </a:endParaRPr>
                    </a:p>
                  </a:txBody>
                  <a:tcPr marL="9525" marR="9525" marT="9525" anchor="b"/>
                </a:tc>
                <a:extLst>
                  <a:ext uri="{0D108BD9-81ED-4DB2-BD59-A6C34878D82A}">
                    <a16:rowId xmlns:a16="http://schemas.microsoft.com/office/drawing/2014/main" val="929017143"/>
                  </a:ext>
                </a:extLst>
              </a:tr>
              <a:tr h="602074">
                <a:tc>
                  <a:txBody>
                    <a:bodyPr/>
                    <a:lstStyle/>
                    <a:p>
                      <a:pPr marL="0" algn="r" defTabSz="914400" rtl="0" eaLnBrk="1" fontAlgn="b" latinLnBrk="0" hangingPunct="1"/>
                      <a:r>
                        <a:rPr lang="en-US" sz="1400" u="none" strike="noStrike">
                          <a:effectLst/>
                        </a:rPr>
                        <a:t>21</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solidFill>
                      <a:schemeClr val="accent6"/>
                    </a:solidFill>
                  </a:tcPr>
                </a:tc>
                <a:tc>
                  <a:txBody>
                    <a:bodyPr/>
                    <a:lstStyle/>
                    <a:p>
                      <a:pPr marL="0" algn="l" defTabSz="914400" rtl="0" eaLnBrk="1" fontAlgn="b" latinLnBrk="0" hangingPunct="1"/>
                      <a:r>
                        <a:rPr lang="en-US" sz="1400" u="none" strike="noStrike">
                          <a:effectLst/>
                        </a:rPr>
                        <a:t>Bearing Arm​</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r>
                        <a:rPr lang="en-US" sz="1400" u="none" strike="noStrike">
                          <a:effectLst/>
                        </a:rPr>
                        <a:t>Aluminum​</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10</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5</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endParaRPr lang="en-US" sz="1400" b="0" i="0" u="none" strike="noStrike" kern="1200">
                        <a:solidFill>
                          <a:srgbClr val="000000"/>
                        </a:solidFill>
                        <a:effectLst/>
                        <a:latin typeface="Times New Roman" panose="02020603050405020304" pitchFamily="18" charset="0"/>
                        <a:ea typeface="+mn-ea"/>
                        <a:cs typeface="+mn-cs"/>
                      </a:endParaRPr>
                    </a:p>
                  </a:txBody>
                  <a:tcPr marL="9525" marR="9525" marT="9525" anchor="b"/>
                </a:tc>
                <a:extLst>
                  <a:ext uri="{0D108BD9-81ED-4DB2-BD59-A6C34878D82A}">
                    <a16:rowId xmlns:a16="http://schemas.microsoft.com/office/drawing/2014/main" val="1066359713"/>
                  </a:ext>
                </a:extLst>
              </a:tr>
              <a:tr h="602074">
                <a:tc>
                  <a:txBody>
                    <a:bodyPr/>
                    <a:lstStyle/>
                    <a:p>
                      <a:pPr marL="0" algn="r" defTabSz="914400" rtl="0" eaLnBrk="1" fontAlgn="b" latinLnBrk="0" hangingPunct="1"/>
                      <a:r>
                        <a:rPr lang="en-US" sz="1400" u="none" strike="noStrike">
                          <a:effectLst/>
                        </a:rPr>
                        <a:t>22</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solidFill>
                      <a:schemeClr val="accent6"/>
                    </a:solidFill>
                  </a:tcPr>
                </a:tc>
                <a:tc>
                  <a:txBody>
                    <a:bodyPr/>
                    <a:lstStyle/>
                    <a:p>
                      <a:pPr marL="0" algn="l" defTabSz="914400" rtl="0" eaLnBrk="1" fontAlgn="b" latinLnBrk="0" hangingPunct="1"/>
                      <a:r>
                        <a:rPr lang="en-US" sz="1400" u="none" strike="noStrike">
                          <a:effectLst/>
                        </a:rPr>
                        <a:t>Spindle Housing​</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r>
                        <a:rPr lang="en-US" sz="1400" u="none" strike="noStrike">
                          <a:effectLst/>
                        </a:rPr>
                        <a:t>PLA​</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2.8</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5</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endParaRPr lang="en-US" sz="1400" b="0" i="0" u="none" strike="noStrike" kern="1200">
                        <a:solidFill>
                          <a:srgbClr val="000000"/>
                        </a:solidFill>
                        <a:effectLst/>
                        <a:latin typeface="Times New Roman" panose="02020603050405020304" pitchFamily="18" charset="0"/>
                        <a:ea typeface="+mn-ea"/>
                        <a:cs typeface="+mn-cs"/>
                      </a:endParaRPr>
                    </a:p>
                  </a:txBody>
                  <a:tcPr marL="9525" marR="9525" marT="9525" anchor="b"/>
                </a:tc>
                <a:extLst>
                  <a:ext uri="{0D108BD9-81ED-4DB2-BD59-A6C34878D82A}">
                    <a16:rowId xmlns:a16="http://schemas.microsoft.com/office/drawing/2014/main" val="957176378"/>
                  </a:ext>
                </a:extLst>
              </a:tr>
              <a:tr h="602074">
                <a:tc>
                  <a:txBody>
                    <a:bodyPr/>
                    <a:lstStyle/>
                    <a:p>
                      <a:pPr marL="0" algn="r" defTabSz="914400" rtl="0" eaLnBrk="1" fontAlgn="b" latinLnBrk="0" hangingPunct="1"/>
                      <a:r>
                        <a:rPr lang="en-US" sz="1400" u="none" strike="noStrike">
                          <a:effectLst/>
                        </a:rPr>
                        <a:t>23</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solidFill>
                      <a:schemeClr val="accent6"/>
                    </a:solidFill>
                  </a:tcPr>
                </a:tc>
                <a:tc>
                  <a:txBody>
                    <a:bodyPr/>
                    <a:lstStyle/>
                    <a:p>
                      <a:pPr marL="0" algn="l" defTabSz="914400" rtl="0" eaLnBrk="1" fontAlgn="b" latinLnBrk="0" hangingPunct="1"/>
                      <a:r>
                        <a:rPr lang="en-US" sz="1400" u="none" strike="noStrike">
                          <a:effectLst/>
                        </a:rPr>
                        <a:t>Bearing Cup​</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r>
                        <a:rPr lang="en-US" sz="1400" u="none" strike="noStrike">
                          <a:effectLst/>
                        </a:rPr>
                        <a:t>PLA​</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1</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5</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endParaRPr lang="en-US" sz="1400" b="0" i="0" u="none" strike="noStrike" kern="1200">
                        <a:solidFill>
                          <a:srgbClr val="000000"/>
                        </a:solidFill>
                        <a:effectLst/>
                        <a:latin typeface="Times New Roman" panose="02020603050405020304" pitchFamily="18" charset="0"/>
                        <a:ea typeface="+mn-ea"/>
                        <a:cs typeface="+mn-cs"/>
                      </a:endParaRPr>
                    </a:p>
                  </a:txBody>
                  <a:tcPr marL="9525" marR="9525" marT="9525" anchor="b"/>
                </a:tc>
                <a:extLst>
                  <a:ext uri="{0D108BD9-81ED-4DB2-BD59-A6C34878D82A}">
                    <a16:rowId xmlns:a16="http://schemas.microsoft.com/office/drawing/2014/main" val="841641423"/>
                  </a:ext>
                </a:extLst>
              </a:tr>
              <a:tr h="602074">
                <a:tc>
                  <a:txBody>
                    <a:bodyPr/>
                    <a:lstStyle/>
                    <a:p>
                      <a:pPr marL="0" algn="r" defTabSz="914400" rtl="0" eaLnBrk="1" fontAlgn="b" latinLnBrk="0" hangingPunct="1"/>
                      <a:r>
                        <a:rPr lang="en-US" sz="1400" u="none" strike="noStrike">
                          <a:effectLst/>
                        </a:rPr>
                        <a:t>24</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solidFill>
                      <a:schemeClr val="accent6"/>
                    </a:solidFill>
                  </a:tcPr>
                </a:tc>
                <a:tc>
                  <a:txBody>
                    <a:bodyPr/>
                    <a:lstStyle/>
                    <a:p>
                      <a:pPr marL="0" algn="l" defTabSz="914400" rtl="0" eaLnBrk="1" fontAlgn="b" latinLnBrk="0" hangingPunct="1"/>
                      <a:r>
                        <a:rPr lang="en-US" sz="1400" u="none" strike="noStrike">
                          <a:effectLst/>
                        </a:rPr>
                        <a:t>Arm Spacer​</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r>
                        <a:rPr lang="en-US" sz="1400" u="none" strike="noStrike">
                          <a:effectLst/>
                        </a:rPr>
                        <a:t>PLA​</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38</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2​</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endParaRPr lang="en-US" sz="1400" b="0" i="0" u="none" strike="noStrike" kern="1200">
                        <a:solidFill>
                          <a:srgbClr val="000000"/>
                        </a:solidFill>
                        <a:effectLst/>
                        <a:latin typeface="Times New Roman" panose="02020603050405020304" pitchFamily="18" charset="0"/>
                        <a:ea typeface="+mn-ea"/>
                        <a:cs typeface="+mn-cs"/>
                      </a:endParaRPr>
                    </a:p>
                  </a:txBody>
                  <a:tcPr marL="9525" marR="9525" marT="9525" anchor="b"/>
                </a:tc>
                <a:extLst>
                  <a:ext uri="{0D108BD9-81ED-4DB2-BD59-A6C34878D82A}">
                    <a16:rowId xmlns:a16="http://schemas.microsoft.com/office/drawing/2014/main" val="1501906838"/>
                  </a:ext>
                </a:extLst>
              </a:tr>
              <a:tr h="602074">
                <a:tc>
                  <a:txBody>
                    <a:bodyPr/>
                    <a:lstStyle/>
                    <a:p>
                      <a:pPr marL="0" algn="r" defTabSz="914400" rtl="0" eaLnBrk="1" fontAlgn="b" latinLnBrk="0" hangingPunct="1"/>
                      <a:r>
                        <a:rPr lang="en-US" sz="1400" u="none" strike="noStrike">
                          <a:effectLst/>
                        </a:rPr>
                        <a:t>25</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solidFill>
                      <a:schemeClr val="accent6"/>
                    </a:solidFill>
                  </a:tcPr>
                </a:tc>
                <a:tc>
                  <a:txBody>
                    <a:bodyPr/>
                    <a:lstStyle/>
                    <a:p>
                      <a:pPr marL="0" algn="l" defTabSz="914400" rtl="0" eaLnBrk="1" fontAlgn="b" latinLnBrk="0" hangingPunct="1"/>
                      <a:r>
                        <a:rPr lang="en-US" sz="1400" u="none" strike="noStrike">
                          <a:effectLst/>
                        </a:rPr>
                        <a:t>Arm Spacer Cover​</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r>
                        <a:rPr lang="en-US" sz="1400" u="none" strike="noStrike">
                          <a:effectLst/>
                        </a:rPr>
                        <a:t>PLA​</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70</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2​</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endParaRPr lang="en-US" sz="1400" b="0" i="0" u="none" strike="noStrike" kern="1200">
                        <a:solidFill>
                          <a:srgbClr val="000000"/>
                        </a:solidFill>
                        <a:effectLst/>
                        <a:latin typeface="Times New Roman" panose="02020603050405020304" pitchFamily="18" charset="0"/>
                        <a:ea typeface="+mn-ea"/>
                        <a:cs typeface="+mn-cs"/>
                      </a:endParaRPr>
                    </a:p>
                  </a:txBody>
                  <a:tcPr marL="9525" marR="9525" marT="9525" anchor="b"/>
                </a:tc>
                <a:extLst>
                  <a:ext uri="{0D108BD9-81ED-4DB2-BD59-A6C34878D82A}">
                    <a16:rowId xmlns:a16="http://schemas.microsoft.com/office/drawing/2014/main" val="1901131643"/>
                  </a:ext>
                </a:extLst>
              </a:tr>
              <a:tr h="602074">
                <a:tc>
                  <a:txBody>
                    <a:bodyPr/>
                    <a:lstStyle/>
                    <a:p>
                      <a:pPr marL="0" algn="r" defTabSz="914400" rtl="0" eaLnBrk="1" fontAlgn="b" latinLnBrk="0" hangingPunct="1"/>
                      <a:r>
                        <a:rPr lang="en-US" sz="1400" u="none" strike="noStrike">
                          <a:effectLst/>
                        </a:rPr>
                        <a:t>26</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solidFill>
                      <a:schemeClr val="accent6"/>
                    </a:solidFill>
                  </a:tcPr>
                </a:tc>
                <a:tc>
                  <a:txBody>
                    <a:bodyPr/>
                    <a:lstStyle/>
                    <a:p>
                      <a:pPr marL="0" algn="l" defTabSz="914400" rtl="0" eaLnBrk="1" fontAlgn="b" latinLnBrk="0" hangingPunct="1"/>
                      <a:r>
                        <a:rPr lang="en-US" sz="1400" u="none" strike="noStrike">
                          <a:effectLst/>
                        </a:rPr>
                        <a:t>Timing Hub​</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r>
                        <a:rPr lang="en-US" sz="1400" u="none" strike="noStrike">
                          <a:effectLst/>
                        </a:rPr>
                        <a:t>PLA​</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2.8</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4​</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endParaRPr lang="en-US" sz="1400" b="0" i="0" u="none" strike="noStrike" kern="1200">
                        <a:solidFill>
                          <a:srgbClr val="000000"/>
                        </a:solidFill>
                        <a:effectLst/>
                        <a:latin typeface="Times New Roman" panose="02020603050405020304" pitchFamily="18" charset="0"/>
                        <a:ea typeface="+mn-ea"/>
                        <a:cs typeface="+mn-cs"/>
                      </a:endParaRPr>
                    </a:p>
                  </a:txBody>
                  <a:tcPr marL="9525" marR="9525" marT="9525" anchor="b"/>
                </a:tc>
                <a:extLst>
                  <a:ext uri="{0D108BD9-81ED-4DB2-BD59-A6C34878D82A}">
                    <a16:rowId xmlns:a16="http://schemas.microsoft.com/office/drawing/2014/main" val="4014438390"/>
                  </a:ext>
                </a:extLst>
              </a:tr>
              <a:tr h="602074">
                <a:tc>
                  <a:txBody>
                    <a:bodyPr/>
                    <a:lstStyle/>
                    <a:p>
                      <a:pPr marL="0" algn="r" defTabSz="914400" rtl="0" eaLnBrk="1" fontAlgn="b" latinLnBrk="0" hangingPunct="1"/>
                      <a:r>
                        <a:rPr lang="en-US" sz="1400" u="none" strike="noStrike">
                          <a:effectLst/>
                        </a:rPr>
                        <a:t>27</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solidFill>
                      <a:schemeClr val="accent6"/>
                    </a:solidFill>
                  </a:tcPr>
                </a:tc>
                <a:tc>
                  <a:txBody>
                    <a:bodyPr/>
                    <a:lstStyle/>
                    <a:p>
                      <a:pPr marL="0" algn="l" defTabSz="914400" rtl="0" eaLnBrk="1" fontAlgn="b" latinLnBrk="0" hangingPunct="1"/>
                      <a:r>
                        <a:rPr lang="en-US" sz="1400" u="none" strike="noStrike">
                          <a:effectLst/>
                        </a:rPr>
                        <a:t>Motor Holder</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r>
                        <a:rPr lang="en-US" sz="1400" u="none" strike="noStrike">
                          <a:effectLst/>
                        </a:rPr>
                        <a:t>PLA</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5</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4</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endParaRPr lang="en-US" sz="1400" b="0" i="0" u="none" strike="noStrike" kern="1200">
                        <a:solidFill>
                          <a:srgbClr val="000000"/>
                        </a:solidFill>
                        <a:effectLst/>
                        <a:latin typeface="Times New Roman" panose="02020603050405020304" pitchFamily="18" charset="0"/>
                        <a:ea typeface="+mn-ea"/>
                        <a:cs typeface="+mn-cs"/>
                      </a:endParaRPr>
                    </a:p>
                  </a:txBody>
                  <a:tcPr marL="9525" marR="9525" marT="9525" anchor="b"/>
                </a:tc>
                <a:extLst>
                  <a:ext uri="{0D108BD9-81ED-4DB2-BD59-A6C34878D82A}">
                    <a16:rowId xmlns:a16="http://schemas.microsoft.com/office/drawing/2014/main" val="2733194209"/>
                  </a:ext>
                </a:extLst>
              </a:tr>
              <a:tr h="602074">
                <a:tc>
                  <a:txBody>
                    <a:bodyPr/>
                    <a:lstStyle/>
                    <a:p>
                      <a:pPr marL="0" algn="r" defTabSz="914400" rtl="0" eaLnBrk="1" fontAlgn="b" latinLnBrk="0" hangingPunct="1"/>
                      <a:r>
                        <a:rPr lang="en-US" sz="1400" u="none" strike="noStrike">
                          <a:effectLst/>
                        </a:rPr>
                        <a:t>28</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solidFill>
                      <a:schemeClr val="accent6"/>
                    </a:solidFill>
                  </a:tcPr>
                </a:tc>
                <a:tc>
                  <a:txBody>
                    <a:bodyPr/>
                    <a:lstStyle/>
                    <a:p>
                      <a:pPr marL="0" algn="l" defTabSz="914400" rtl="0" eaLnBrk="1" fontAlgn="b" latinLnBrk="0" hangingPunct="1"/>
                      <a:r>
                        <a:rPr lang="en-US" sz="1400" u="none" strike="noStrike">
                          <a:effectLst/>
                        </a:rPr>
                        <a:t>Motor Supports​</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r>
                        <a:rPr lang="en-US" sz="1400" u="none" strike="noStrike">
                          <a:effectLst/>
                        </a:rPr>
                        <a:t>PLA</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2</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ctr" defTabSz="914400" rtl="0" eaLnBrk="1" fontAlgn="b" latinLnBrk="0" hangingPunct="1"/>
                      <a:r>
                        <a:rPr lang="en-US" sz="1400" u="none" strike="noStrike">
                          <a:effectLst/>
                        </a:rPr>
                        <a:t>2</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endParaRPr lang="en-US" sz="1400" b="0" i="0" u="none" strike="noStrike" kern="1200">
                        <a:solidFill>
                          <a:srgbClr val="000000"/>
                        </a:solidFill>
                        <a:effectLst/>
                        <a:latin typeface="Times New Roman" panose="02020603050405020304" pitchFamily="18" charset="0"/>
                        <a:ea typeface="+mn-ea"/>
                        <a:cs typeface="+mn-cs"/>
                      </a:endParaRPr>
                    </a:p>
                  </a:txBody>
                  <a:tcPr marL="9525" marR="9525" marT="9525" anchor="b"/>
                </a:tc>
                <a:extLst>
                  <a:ext uri="{0D108BD9-81ED-4DB2-BD59-A6C34878D82A}">
                    <a16:rowId xmlns:a16="http://schemas.microsoft.com/office/drawing/2014/main" val="2193380879"/>
                  </a:ext>
                </a:extLst>
              </a:tr>
            </a:tbl>
          </a:graphicData>
        </a:graphic>
      </p:graphicFrame>
      <p:pic>
        <p:nvPicPr>
          <p:cNvPr id="10" name="Picture 9" descr="A metal piece with a hole&#10;&#10;Description automatically generated">
            <a:extLst>
              <a:ext uri="{FF2B5EF4-FFF2-40B4-BE49-F238E27FC236}">
                <a16:creationId xmlns:a16="http://schemas.microsoft.com/office/drawing/2014/main" id="{77AF1737-330F-135E-229D-31EED0ABE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4544" y="1382766"/>
            <a:ext cx="1337310" cy="4114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445C2FD-64BE-AA10-C5FD-E4642E244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374" y="1898243"/>
            <a:ext cx="15176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blue object on a concrete surface&#10;&#10;Description automatically generated">
            <a:extLst>
              <a:ext uri="{FF2B5EF4-FFF2-40B4-BE49-F238E27FC236}">
                <a16:creationId xmlns:a16="http://schemas.microsoft.com/office/drawing/2014/main" id="{72D6E1F4-1DE5-D9EA-EDC7-FAFCB12CAE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6489" y="2462718"/>
            <a:ext cx="693420" cy="5638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black circle with a hole in it&#10;&#10;Description automatically generated">
            <a:extLst>
              <a:ext uri="{FF2B5EF4-FFF2-40B4-BE49-F238E27FC236}">
                <a16:creationId xmlns:a16="http://schemas.microsoft.com/office/drawing/2014/main" id="{CE54E81C-4D22-2515-BDFD-40E32B0EC5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6489" y="3050567"/>
            <a:ext cx="640080" cy="6134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FD0185C4-BFB2-7AB4-0492-FE7AA99F5A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4374" y="3762242"/>
            <a:ext cx="1538605" cy="3619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F3283E0C-F661-C53E-67DA-8243E8C536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18491" y="4464522"/>
            <a:ext cx="1616075" cy="29705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blue circular object with holes&#10;&#10;Description automatically generated">
            <a:extLst>
              <a:ext uri="{FF2B5EF4-FFF2-40B4-BE49-F238E27FC236}">
                <a16:creationId xmlns:a16="http://schemas.microsoft.com/office/drawing/2014/main" id="{4E41D703-4D84-042B-890B-AD72B0BA5F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16966" y="4804739"/>
            <a:ext cx="693420" cy="59436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6658909A-EA54-0825-B565-103809986B5E}"/>
              </a:ext>
              <a:ext uri="{147F2762-F138-4A5C-976F-8EAC2B608ADB}">
                <a16:predDERef xmlns:a16="http://schemas.microsoft.com/office/drawing/2014/main" pred="{0C96D0DD-C75C-2244-8FC8-98910F004BAB}"/>
              </a:ext>
            </a:extLst>
          </p:cNvPr>
          <p:cNvPicPr>
            <a:picLocks noChangeAspect="1"/>
          </p:cNvPicPr>
          <p:nvPr/>
        </p:nvPicPr>
        <p:blipFill>
          <a:blip r:embed="rId10"/>
          <a:stretch>
            <a:fillRect/>
          </a:stretch>
        </p:blipFill>
        <p:spPr>
          <a:xfrm>
            <a:off x="8309359" y="5444632"/>
            <a:ext cx="590550" cy="581025"/>
          </a:xfrm>
          <a:prstGeom prst="rect">
            <a:avLst/>
          </a:prstGeom>
        </p:spPr>
      </p:pic>
      <p:pic>
        <p:nvPicPr>
          <p:cNvPr id="42" name="Picture 41">
            <a:extLst>
              <a:ext uri="{FF2B5EF4-FFF2-40B4-BE49-F238E27FC236}">
                <a16:creationId xmlns:a16="http://schemas.microsoft.com/office/drawing/2014/main" id="{D44105C2-7BB2-3862-6D29-FF9A759FCD1D}"/>
              </a:ext>
              <a:ext uri="{147F2762-F138-4A5C-976F-8EAC2B608ADB}">
                <a16:predDERef xmlns:a16="http://schemas.microsoft.com/office/drawing/2014/main" pred="{35BDBCA4-0024-2B2A-304E-485B10C39833}"/>
              </a:ext>
            </a:extLst>
          </p:cNvPr>
          <p:cNvPicPr>
            <a:picLocks noChangeAspect="1"/>
          </p:cNvPicPr>
          <p:nvPr/>
        </p:nvPicPr>
        <p:blipFill>
          <a:blip r:embed="rId11"/>
          <a:stretch>
            <a:fillRect/>
          </a:stretch>
        </p:blipFill>
        <p:spPr>
          <a:xfrm flipH="1">
            <a:off x="8337934" y="6071190"/>
            <a:ext cx="533400" cy="533400"/>
          </a:xfrm>
          <a:prstGeom prst="rect">
            <a:avLst/>
          </a:prstGeom>
        </p:spPr>
      </p:pic>
      <p:sp>
        <p:nvSpPr>
          <p:cNvPr id="6" name="Footer Placeholder 1">
            <a:extLst>
              <a:ext uri="{FF2B5EF4-FFF2-40B4-BE49-F238E27FC236}">
                <a16:creationId xmlns:a16="http://schemas.microsoft.com/office/drawing/2014/main" id="{2ADE3F91-35F7-38E3-E3CC-4EA90DF87E48}"/>
              </a:ext>
            </a:extLst>
          </p:cNvPr>
          <p:cNvSpPr txBox="1">
            <a:spLocks/>
          </p:cNvSpPr>
          <p:nvPr/>
        </p:nvSpPr>
        <p:spPr>
          <a:xfrm>
            <a:off x="-181926" y="6146096"/>
            <a:ext cx="2296279" cy="27530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Russel Stringham</a:t>
            </a:r>
          </a:p>
          <a:p>
            <a:endParaRPr lang="en-US"/>
          </a:p>
        </p:txBody>
      </p:sp>
    </p:spTree>
    <p:extLst>
      <p:ext uri="{BB962C8B-B14F-4D97-AF65-F5344CB8AC3E}">
        <p14:creationId xmlns:p14="http://schemas.microsoft.com/office/powerpoint/2010/main" val="2392498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485F90-B101-80E8-DBF1-7E81AB0346BC}"/>
              </a:ext>
            </a:extLst>
          </p:cNvPr>
          <p:cNvSpPr>
            <a:spLocks noGrp="1"/>
          </p:cNvSpPr>
          <p:nvPr>
            <p:ph type="sldNum" sz="quarter" idx="12"/>
          </p:nvPr>
        </p:nvSpPr>
        <p:spPr/>
        <p:txBody>
          <a:bodyPr/>
          <a:lstStyle/>
          <a:p>
            <a:fld id="{330EA680-D336-4FF7-8B7A-9848BB0A1C32}" type="slidenum">
              <a:rPr lang="en-US" smtClean="0"/>
              <a:t>37</a:t>
            </a:fld>
            <a:endParaRPr lang="en-US"/>
          </a:p>
        </p:txBody>
      </p:sp>
      <p:sp>
        <p:nvSpPr>
          <p:cNvPr id="4" name="Rectangle 3">
            <a:extLst>
              <a:ext uri="{FF2B5EF4-FFF2-40B4-BE49-F238E27FC236}">
                <a16:creationId xmlns:a16="http://schemas.microsoft.com/office/drawing/2014/main" id="{B3C43C17-429C-4237-955D-FFD3F34948C3}"/>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5">
            <a:extLst>
              <a:ext uri="{FF2B5EF4-FFF2-40B4-BE49-F238E27FC236}">
                <a16:creationId xmlns:a16="http://schemas.microsoft.com/office/drawing/2014/main" id="{C669F970-58C7-40B6-A500-A109D7011B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8267" y="5870673"/>
            <a:ext cx="2953733" cy="997575"/>
          </a:xfrm>
          <a:prstGeom prst="rect">
            <a:avLst/>
          </a:prstGeom>
        </p:spPr>
      </p:pic>
      <p:sp>
        <p:nvSpPr>
          <p:cNvPr id="7" name="Title 1">
            <a:extLst>
              <a:ext uri="{FF2B5EF4-FFF2-40B4-BE49-F238E27FC236}">
                <a16:creationId xmlns:a16="http://schemas.microsoft.com/office/drawing/2014/main" id="{5E71A313-F36E-40B8-A90B-1538FAA36B65}"/>
              </a:ext>
            </a:extLst>
          </p:cNvPr>
          <p:cNvSpPr txBox="1">
            <a:spLocks/>
          </p:cNvSpPr>
          <p:nvPr/>
        </p:nvSpPr>
        <p:spPr>
          <a:xfrm>
            <a:off x="0" y="-79327"/>
            <a:ext cx="10515600" cy="7452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Haettenschweiler" panose="020B0706040902060204" pitchFamily="34" charset="0"/>
              </a:rPr>
              <a:t>Manufacturing Bill of Materials</a:t>
            </a:r>
          </a:p>
        </p:txBody>
      </p:sp>
      <p:graphicFrame>
        <p:nvGraphicFramePr>
          <p:cNvPr id="11" name="Table 10">
            <a:extLst>
              <a:ext uri="{FF2B5EF4-FFF2-40B4-BE49-F238E27FC236}">
                <a16:creationId xmlns:a16="http://schemas.microsoft.com/office/drawing/2014/main" id="{B82ACEE4-1CC0-91CF-5FCD-C42C184C0592}"/>
              </a:ext>
            </a:extLst>
          </p:cNvPr>
          <p:cNvGraphicFramePr/>
          <p:nvPr>
            <p:extLst>
              <p:ext uri="{D42A27DB-BD31-4B8C-83A1-F6EECF244321}">
                <p14:modId xmlns:p14="http://schemas.microsoft.com/office/powerpoint/2010/main" val="1329795614"/>
              </p:ext>
            </p:extLst>
          </p:nvPr>
        </p:nvGraphicFramePr>
        <p:xfrm>
          <a:off x="1676400" y="637548"/>
          <a:ext cx="7626272" cy="1806222"/>
        </p:xfrm>
        <a:graphic>
          <a:graphicData uri="http://schemas.openxmlformats.org/drawingml/2006/table">
            <a:tbl>
              <a:tblPr>
                <a:tableStyleId>{5C22544A-7EE6-4342-B048-85BDC9FD1C3A}</a:tableStyleId>
              </a:tblPr>
              <a:tblGrid>
                <a:gridCol w="789030">
                  <a:extLst>
                    <a:ext uri="{9D8B030D-6E8A-4147-A177-3AD203B41FA5}">
                      <a16:colId xmlns:a16="http://schemas.microsoft.com/office/drawing/2014/main" val="3211281159"/>
                    </a:ext>
                  </a:extLst>
                </a:gridCol>
                <a:gridCol w="1760142">
                  <a:extLst>
                    <a:ext uri="{9D8B030D-6E8A-4147-A177-3AD203B41FA5}">
                      <a16:colId xmlns:a16="http://schemas.microsoft.com/office/drawing/2014/main" val="2294644113"/>
                    </a:ext>
                  </a:extLst>
                </a:gridCol>
                <a:gridCol w="983252">
                  <a:extLst>
                    <a:ext uri="{9D8B030D-6E8A-4147-A177-3AD203B41FA5}">
                      <a16:colId xmlns:a16="http://schemas.microsoft.com/office/drawing/2014/main" val="3170253359"/>
                    </a:ext>
                  </a:extLst>
                </a:gridCol>
                <a:gridCol w="1905809">
                  <a:extLst>
                    <a:ext uri="{9D8B030D-6E8A-4147-A177-3AD203B41FA5}">
                      <a16:colId xmlns:a16="http://schemas.microsoft.com/office/drawing/2014/main" val="3222106594"/>
                    </a:ext>
                  </a:extLst>
                </a:gridCol>
                <a:gridCol w="719231">
                  <a:extLst>
                    <a:ext uri="{9D8B030D-6E8A-4147-A177-3AD203B41FA5}">
                      <a16:colId xmlns:a16="http://schemas.microsoft.com/office/drawing/2014/main" val="241252154"/>
                    </a:ext>
                  </a:extLst>
                </a:gridCol>
                <a:gridCol w="1468808">
                  <a:extLst>
                    <a:ext uri="{9D8B030D-6E8A-4147-A177-3AD203B41FA5}">
                      <a16:colId xmlns:a16="http://schemas.microsoft.com/office/drawing/2014/main" val="3565898175"/>
                    </a:ext>
                  </a:extLst>
                </a:gridCol>
              </a:tblGrid>
              <a:tr h="602074">
                <a:tc>
                  <a:txBody>
                    <a:bodyPr/>
                    <a:lstStyle/>
                    <a:p>
                      <a:pPr algn="ctr" fontAlgn="b"/>
                      <a:r>
                        <a:rPr lang="en-US" sz="1300" b="0" i="0" u="none" strike="noStrike">
                          <a:solidFill>
                            <a:schemeClr val="bg1"/>
                          </a:solidFill>
                          <a:effectLst/>
                          <a:latin typeface="Calibri" panose="020F0502020204030204" pitchFamily="34" charset="0"/>
                        </a:rPr>
                        <a:t>Part #</a:t>
                      </a:r>
                    </a:p>
                  </a:txBody>
                  <a:tcPr marL="9122" marR="9122" marT="9122" marB="43787" anchor="b">
                    <a:solidFill>
                      <a:schemeClr val="tx2">
                        <a:lumMod val="75000"/>
                        <a:lumOff val="25000"/>
                      </a:schemeClr>
                    </a:solidFill>
                  </a:tcPr>
                </a:tc>
                <a:tc>
                  <a:txBody>
                    <a:bodyPr/>
                    <a:lstStyle/>
                    <a:p>
                      <a:pPr algn="ctr" fontAlgn="b"/>
                      <a:r>
                        <a:rPr lang="en-US" sz="1300" b="0" i="0" u="none" strike="noStrike">
                          <a:solidFill>
                            <a:schemeClr val="bg1"/>
                          </a:solidFill>
                          <a:effectLst/>
                          <a:latin typeface="Calibri" panose="020F0502020204030204" pitchFamily="34" charset="0"/>
                        </a:rPr>
                        <a:t>Description</a:t>
                      </a:r>
                    </a:p>
                  </a:txBody>
                  <a:tcPr marL="9122" marR="9122" marT="9122" marB="43787" anchor="b">
                    <a:solidFill>
                      <a:schemeClr val="tx2">
                        <a:lumMod val="75000"/>
                        <a:lumOff val="25000"/>
                      </a:schemeClr>
                    </a:solidFill>
                  </a:tcPr>
                </a:tc>
                <a:tc>
                  <a:txBody>
                    <a:bodyPr/>
                    <a:lstStyle/>
                    <a:p>
                      <a:pPr algn="ctr" fontAlgn="b"/>
                      <a:r>
                        <a:rPr lang="en-US" sz="1300" b="0" i="0" u="none" strike="noStrike">
                          <a:solidFill>
                            <a:schemeClr val="bg1"/>
                          </a:solidFill>
                          <a:effectLst/>
                          <a:latin typeface="Calibri" panose="020F0502020204030204" pitchFamily="34" charset="0"/>
                        </a:rPr>
                        <a:t>Material</a:t>
                      </a:r>
                    </a:p>
                  </a:txBody>
                  <a:tcPr marL="9122" marR="9122" marT="9122" marB="43787" anchor="b">
                    <a:solidFill>
                      <a:schemeClr val="tx2">
                        <a:lumMod val="75000"/>
                        <a:lumOff val="25000"/>
                      </a:schemeClr>
                    </a:solidFill>
                  </a:tcPr>
                </a:tc>
                <a:tc>
                  <a:txBody>
                    <a:bodyPr/>
                    <a:lstStyle/>
                    <a:p>
                      <a:pPr algn="ctr" fontAlgn="b"/>
                      <a:r>
                        <a:rPr lang="en-US" sz="1300" b="0" i="0" u="none" strike="noStrike">
                          <a:solidFill>
                            <a:schemeClr val="bg1"/>
                          </a:solidFill>
                          <a:effectLst/>
                          <a:latin typeface="Calibri" panose="020F0502020204030204" pitchFamily="34" charset="0"/>
                        </a:rPr>
                        <a:t>Time to Manufacture </a:t>
                      </a:r>
                    </a:p>
                  </a:txBody>
                  <a:tcPr marL="9122" marR="9122" marT="9122" marB="43787" anchor="b">
                    <a:solidFill>
                      <a:schemeClr val="tx2">
                        <a:lumMod val="75000"/>
                        <a:lumOff val="25000"/>
                      </a:schemeClr>
                    </a:solidFill>
                  </a:tcPr>
                </a:tc>
                <a:tc>
                  <a:txBody>
                    <a:bodyPr/>
                    <a:lstStyle/>
                    <a:p>
                      <a:pPr algn="ctr" fontAlgn="b"/>
                      <a:r>
                        <a:rPr lang="en-US" sz="1300" b="0" i="0" u="none" strike="noStrike">
                          <a:solidFill>
                            <a:schemeClr val="bg1"/>
                          </a:solidFill>
                          <a:effectLst/>
                          <a:latin typeface="Calibri" panose="020F0502020204030204" pitchFamily="34" charset="0"/>
                        </a:rPr>
                        <a:t>Joint</a:t>
                      </a:r>
                    </a:p>
                  </a:txBody>
                  <a:tcPr marL="9122" marR="9122" marT="9122" marB="43787" anchor="b">
                    <a:solidFill>
                      <a:schemeClr val="tx2">
                        <a:lumMod val="75000"/>
                        <a:lumOff val="25000"/>
                      </a:schemeClr>
                    </a:solidFill>
                  </a:tcPr>
                </a:tc>
                <a:tc>
                  <a:txBody>
                    <a:bodyPr/>
                    <a:lstStyle/>
                    <a:p>
                      <a:pPr algn="ctr" fontAlgn="b"/>
                      <a:r>
                        <a:rPr lang="en-US" sz="1300" b="0" i="0" u="none" strike="noStrike">
                          <a:solidFill>
                            <a:schemeClr val="bg1"/>
                          </a:solidFill>
                          <a:effectLst/>
                          <a:latin typeface="Times New Roman" panose="02020603050405020304" pitchFamily="18" charset="0"/>
                        </a:rPr>
                        <a:t>Picture</a:t>
                      </a:r>
                    </a:p>
                  </a:txBody>
                  <a:tcPr marL="9122" marR="9122" marT="9122" marB="43787" anchor="b">
                    <a:solidFill>
                      <a:schemeClr val="tx2">
                        <a:lumMod val="75000"/>
                        <a:lumOff val="25000"/>
                      </a:schemeClr>
                    </a:solidFill>
                  </a:tcPr>
                </a:tc>
                <a:extLst>
                  <a:ext uri="{0D108BD9-81ED-4DB2-BD59-A6C34878D82A}">
                    <a16:rowId xmlns:a16="http://schemas.microsoft.com/office/drawing/2014/main" val="72491788"/>
                  </a:ext>
                </a:extLst>
              </a:tr>
              <a:tr h="602074">
                <a:tc>
                  <a:txBody>
                    <a:bodyPr/>
                    <a:lstStyle/>
                    <a:p>
                      <a:pPr marL="0" algn="r" defTabSz="914400" rtl="0" eaLnBrk="1" fontAlgn="b" latinLnBrk="0" hangingPunct="1"/>
                      <a:r>
                        <a:rPr lang="en-US" sz="1400" u="none" strike="noStrike">
                          <a:effectLst/>
                          <a:highlight>
                            <a:srgbClr val="70AD47"/>
                          </a:highlight>
                        </a:rPr>
                        <a:t>29</a:t>
                      </a:r>
                      <a:endParaRPr lang="en-US" sz="1400" b="0" i="0" u="none" strike="noStrike" kern="1200">
                        <a:solidFill>
                          <a:srgbClr val="000000"/>
                        </a:solidFill>
                        <a:effectLst/>
                        <a:highlight>
                          <a:srgbClr val="70AD47"/>
                        </a:highlight>
                        <a:latin typeface="Calibri" panose="020F0502020204030204" pitchFamily="34" charset="0"/>
                        <a:ea typeface="+mn-ea"/>
                        <a:cs typeface="+mn-cs"/>
                      </a:endParaRPr>
                    </a:p>
                  </a:txBody>
                  <a:tcPr marL="9525" marR="9525" marT="9525" anchor="b">
                    <a:solidFill>
                      <a:schemeClr val="accent6"/>
                    </a:solidFill>
                  </a:tcPr>
                </a:tc>
                <a:tc>
                  <a:txBody>
                    <a:bodyPr/>
                    <a:lstStyle/>
                    <a:p>
                      <a:pPr marL="0" algn="l" defTabSz="914400" rtl="0" eaLnBrk="1" fontAlgn="b" latinLnBrk="0" hangingPunct="1"/>
                      <a:r>
                        <a:rPr lang="en-US" sz="1400" u="none" strike="noStrike">
                          <a:effectLst/>
                        </a:rPr>
                        <a:t>Bearing Holder</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r>
                        <a:rPr lang="en-US" sz="1400" u="none" strike="noStrike">
                          <a:effectLst/>
                        </a:rPr>
                        <a:t>PLA</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r" defTabSz="914400" rtl="0" eaLnBrk="1" fontAlgn="b" latinLnBrk="0" hangingPunct="1"/>
                      <a:r>
                        <a:rPr lang="en-US" sz="1400" u="none" strike="noStrike">
                          <a:effectLst/>
                        </a:rPr>
                        <a:t>1</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r>
                        <a:rPr lang="en-US" sz="1400" u="none" strike="noStrike">
                          <a:effectLst/>
                        </a:rPr>
                        <a:t>4</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endParaRPr lang="en-US" sz="1400" b="0" i="0" u="none" strike="noStrike" kern="1200">
                        <a:solidFill>
                          <a:srgbClr val="000000"/>
                        </a:solidFill>
                        <a:effectLst/>
                        <a:latin typeface="Times New Roman" panose="02020603050405020304" pitchFamily="18" charset="0"/>
                        <a:ea typeface="+mn-ea"/>
                        <a:cs typeface="+mn-cs"/>
                      </a:endParaRPr>
                    </a:p>
                  </a:txBody>
                  <a:tcPr marL="9525" marR="9525" marT="9525" anchor="b"/>
                </a:tc>
                <a:extLst>
                  <a:ext uri="{0D108BD9-81ED-4DB2-BD59-A6C34878D82A}">
                    <a16:rowId xmlns:a16="http://schemas.microsoft.com/office/drawing/2014/main" val="929017143"/>
                  </a:ext>
                </a:extLst>
              </a:tr>
              <a:tr h="602074">
                <a:tc>
                  <a:txBody>
                    <a:bodyPr/>
                    <a:lstStyle/>
                    <a:p>
                      <a:pPr marL="0" algn="r" defTabSz="914400" rtl="0" eaLnBrk="1" fontAlgn="b" latinLnBrk="0" hangingPunct="1"/>
                      <a:r>
                        <a:rPr lang="en-US" sz="1400" u="none" strike="noStrike">
                          <a:effectLst/>
                          <a:highlight>
                            <a:srgbClr val="70AD47"/>
                          </a:highlight>
                        </a:rPr>
                        <a:t>30</a:t>
                      </a:r>
                      <a:endParaRPr lang="en-US" sz="1400" b="0" i="0" u="none" strike="noStrike" kern="1200">
                        <a:solidFill>
                          <a:srgbClr val="000000"/>
                        </a:solidFill>
                        <a:effectLst/>
                        <a:highlight>
                          <a:srgbClr val="70AD47"/>
                        </a:highlight>
                        <a:latin typeface="Calibri" panose="020F0502020204030204" pitchFamily="34" charset="0"/>
                        <a:ea typeface="+mn-ea"/>
                        <a:cs typeface="+mn-cs"/>
                      </a:endParaRPr>
                    </a:p>
                  </a:txBody>
                  <a:tcPr marL="9525" marR="9525" marT="9525" anchor="b">
                    <a:solidFill>
                      <a:schemeClr val="accent6"/>
                    </a:solidFill>
                  </a:tcPr>
                </a:tc>
                <a:tc>
                  <a:txBody>
                    <a:bodyPr/>
                    <a:lstStyle/>
                    <a:p>
                      <a:pPr marL="0" algn="l" defTabSz="914400" rtl="0" eaLnBrk="1" fontAlgn="b" latinLnBrk="0" hangingPunct="1"/>
                      <a:r>
                        <a:rPr lang="en-US" sz="1400" u="none" strike="noStrike">
                          <a:effectLst/>
                        </a:rPr>
                        <a:t>Rod Cup</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r>
                        <a:rPr lang="en-US" sz="1400" u="none" strike="noStrike">
                          <a:effectLst/>
                        </a:rPr>
                        <a:t>PLA</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r" defTabSz="914400" rtl="0" eaLnBrk="1" fontAlgn="b" latinLnBrk="0" hangingPunct="1"/>
                      <a:r>
                        <a:rPr lang="en-US" sz="1400" u="none" strike="noStrike">
                          <a:effectLst/>
                        </a:rPr>
                        <a:t>0.5</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r>
                        <a:rPr lang="en-US" sz="1400" u="none" strike="noStrike">
                          <a:effectLst/>
                        </a:rPr>
                        <a:t>4</a:t>
                      </a:r>
                      <a:endParaRPr lang="en-US" sz="1400" b="0" i="0" u="none" strike="noStrike" kern="1200">
                        <a:solidFill>
                          <a:srgbClr val="000000"/>
                        </a:solidFill>
                        <a:effectLst/>
                        <a:latin typeface="Calibri" panose="020F0502020204030204" pitchFamily="34" charset="0"/>
                        <a:ea typeface="+mn-ea"/>
                        <a:cs typeface="+mn-cs"/>
                      </a:endParaRPr>
                    </a:p>
                  </a:txBody>
                  <a:tcPr marL="9525" marR="9525" marT="9525" anchor="b"/>
                </a:tc>
                <a:tc>
                  <a:txBody>
                    <a:bodyPr/>
                    <a:lstStyle/>
                    <a:p>
                      <a:pPr marL="0" algn="l" defTabSz="914400" rtl="0" eaLnBrk="1" fontAlgn="b" latinLnBrk="0" hangingPunct="1"/>
                      <a:endParaRPr lang="en-US" sz="1400" b="0" i="0" u="none" strike="noStrike" kern="1200">
                        <a:solidFill>
                          <a:srgbClr val="000000"/>
                        </a:solidFill>
                        <a:effectLst/>
                        <a:latin typeface="Times New Roman" panose="02020603050405020304" pitchFamily="18" charset="0"/>
                        <a:ea typeface="+mn-ea"/>
                        <a:cs typeface="+mn-cs"/>
                      </a:endParaRPr>
                    </a:p>
                  </a:txBody>
                  <a:tcPr marL="9525" marR="9525" marT="9525" anchor="b"/>
                </a:tc>
                <a:extLst>
                  <a:ext uri="{0D108BD9-81ED-4DB2-BD59-A6C34878D82A}">
                    <a16:rowId xmlns:a16="http://schemas.microsoft.com/office/drawing/2014/main" val="1066359713"/>
                  </a:ext>
                </a:extLst>
              </a:tr>
            </a:tbl>
          </a:graphicData>
        </a:graphic>
      </p:graphicFrame>
      <p:pic>
        <p:nvPicPr>
          <p:cNvPr id="47" name="Picture 46">
            <a:extLst>
              <a:ext uri="{FF2B5EF4-FFF2-40B4-BE49-F238E27FC236}">
                <a16:creationId xmlns:a16="http://schemas.microsoft.com/office/drawing/2014/main" id="{B973B86E-E484-7585-0A38-0F30A49D76A8}"/>
              </a:ext>
              <a:ext uri="{147F2762-F138-4A5C-976F-8EAC2B608ADB}">
                <a16:predDERef xmlns:a16="http://schemas.microsoft.com/office/drawing/2014/main" pred="{0C3532EF-DF3D-97C8-3F36-C02F7EA6FD24}"/>
              </a:ext>
            </a:extLst>
          </p:cNvPr>
          <p:cNvPicPr>
            <a:picLocks noChangeAspect="1"/>
          </p:cNvPicPr>
          <p:nvPr/>
        </p:nvPicPr>
        <p:blipFill>
          <a:blip r:embed="rId3"/>
          <a:stretch>
            <a:fillRect/>
          </a:stretch>
        </p:blipFill>
        <p:spPr>
          <a:xfrm>
            <a:off x="8150061" y="1283368"/>
            <a:ext cx="771525" cy="542925"/>
          </a:xfrm>
          <a:prstGeom prst="rect">
            <a:avLst/>
          </a:prstGeom>
        </p:spPr>
      </p:pic>
      <p:pic>
        <p:nvPicPr>
          <p:cNvPr id="51" name="Picture 50">
            <a:extLst>
              <a:ext uri="{FF2B5EF4-FFF2-40B4-BE49-F238E27FC236}">
                <a16:creationId xmlns:a16="http://schemas.microsoft.com/office/drawing/2014/main" id="{F8566BA9-4024-0E1A-BB7D-8B77BA0D52FD}"/>
              </a:ext>
              <a:ext uri="{147F2762-F138-4A5C-976F-8EAC2B608ADB}">
                <a16:predDERef xmlns:a16="http://schemas.microsoft.com/office/drawing/2014/main" pred="{F6E29B61-6912-6B4D-C648-C8818C6ADEB2}"/>
              </a:ext>
            </a:extLst>
          </p:cNvPr>
          <p:cNvPicPr>
            <a:picLocks noChangeAspect="1"/>
          </p:cNvPicPr>
          <p:nvPr/>
        </p:nvPicPr>
        <p:blipFill>
          <a:blip r:embed="rId4"/>
          <a:stretch>
            <a:fillRect/>
          </a:stretch>
        </p:blipFill>
        <p:spPr>
          <a:xfrm rot="21308298">
            <a:off x="8188161" y="1854832"/>
            <a:ext cx="695325" cy="514350"/>
          </a:xfrm>
          <a:prstGeom prst="rect">
            <a:avLst/>
          </a:prstGeom>
        </p:spPr>
      </p:pic>
      <p:graphicFrame>
        <p:nvGraphicFramePr>
          <p:cNvPr id="53" name="Table 52">
            <a:extLst>
              <a:ext uri="{FF2B5EF4-FFF2-40B4-BE49-F238E27FC236}">
                <a16:creationId xmlns:a16="http://schemas.microsoft.com/office/drawing/2014/main" id="{5FA7E6FD-D5CB-223D-98AA-0C7107370786}"/>
              </a:ext>
            </a:extLst>
          </p:cNvPr>
          <p:cNvGraphicFramePr/>
          <p:nvPr>
            <p:extLst>
              <p:ext uri="{D42A27DB-BD31-4B8C-83A1-F6EECF244321}">
                <p14:modId xmlns:p14="http://schemas.microsoft.com/office/powerpoint/2010/main" val="3853802057"/>
              </p:ext>
            </p:extLst>
          </p:nvPr>
        </p:nvGraphicFramePr>
        <p:xfrm>
          <a:off x="3121385" y="3138297"/>
          <a:ext cx="4736301" cy="1885950"/>
        </p:xfrm>
        <a:graphic>
          <a:graphicData uri="http://schemas.openxmlformats.org/drawingml/2006/table">
            <a:tbl>
              <a:tblPr>
                <a:tableStyleId>{5C22544A-7EE6-4342-B048-85BDC9FD1C3A}</a:tableStyleId>
              </a:tblPr>
              <a:tblGrid>
                <a:gridCol w="2741099">
                  <a:extLst>
                    <a:ext uri="{9D8B030D-6E8A-4147-A177-3AD203B41FA5}">
                      <a16:colId xmlns:a16="http://schemas.microsoft.com/office/drawing/2014/main" val="3737270679"/>
                    </a:ext>
                  </a:extLst>
                </a:gridCol>
                <a:gridCol w="1995202">
                  <a:extLst>
                    <a:ext uri="{9D8B030D-6E8A-4147-A177-3AD203B41FA5}">
                      <a16:colId xmlns:a16="http://schemas.microsoft.com/office/drawing/2014/main" val="1215894998"/>
                    </a:ext>
                  </a:extLst>
                </a:gridCol>
              </a:tblGrid>
              <a:tr h="628650">
                <a:tc>
                  <a:txBody>
                    <a:bodyPr/>
                    <a:lstStyle/>
                    <a:p>
                      <a:pPr algn="l" fontAlgn="b"/>
                      <a:r>
                        <a:rPr lang="en-US" sz="1400" u="none" strike="noStrike">
                          <a:solidFill>
                            <a:schemeClr val="bg1"/>
                          </a:solidFill>
                          <a:effectLst/>
                        </a:rPr>
                        <a:t>Total Manufacture Time</a:t>
                      </a:r>
                      <a:endParaRPr lang="en-US" sz="1400" b="1" i="0" u="none" strike="noStrike">
                        <a:solidFill>
                          <a:schemeClr val="bg1"/>
                        </a:solidFill>
                        <a:effectLst/>
                        <a:latin typeface="Calibri"/>
                      </a:endParaRPr>
                    </a:p>
                  </a:txBody>
                  <a:tcPr marL="9525" marR="9525" marT="9525" anchor="b">
                    <a:solidFill>
                      <a:schemeClr val="tx2">
                        <a:lumMod val="75000"/>
                        <a:lumOff val="25000"/>
                      </a:schemeClr>
                    </a:solidFill>
                  </a:tcPr>
                </a:tc>
                <a:tc>
                  <a:txBody>
                    <a:bodyPr/>
                    <a:lstStyle/>
                    <a:p>
                      <a:pPr algn="r" fontAlgn="b"/>
                      <a:r>
                        <a:rPr lang="en-US" sz="1400" u="none" strike="noStrike">
                          <a:solidFill>
                            <a:schemeClr val="bg1"/>
                          </a:solidFill>
                          <a:effectLst/>
                        </a:rPr>
                        <a:t>407.2</a:t>
                      </a:r>
                      <a:endParaRPr lang="en-US" sz="1400" b="1" i="0" u="none" strike="noStrike">
                        <a:solidFill>
                          <a:schemeClr val="bg1"/>
                        </a:solidFill>
                        <a:effectLst/>
                        <a:latin typeface="Calibri"/>
                      </a:endParaRPr>
                    </a:p>
                  </a:txBody>
                  <a:tcPr marL="9525" marR="9525" marT="9525" anchor="b">
                    <a:solidFill>
                      <a:schemeClr val="tx2">
                        <a:lumMod val="75000"/>
                        <a:lumOff val="25000"/>
                      </a:schemeClr>
                    </a:solidFill>
                  </a:tcPr>
                </a:tc>
                <a:extLst>
                  <a:ext uri="{0D108BD9-81ED-4DB2-BD59-A6C34878D82A}">
                    <a16:rowId xmlns:a16="http://schemas.microsoft.com/office/drawing/2014/main" val="1846616091"/>
                  </a:ext>
                </a:extLst>
              </a:tr>
              <a:tr h="628650">
                <a:tc>
                  <a:txBody>
                    <a:bodyPr/>
                    <a:lstStyle/>
                    <a:p>
                      <a:pPr algn="l" fontAlgn="b"/>
                      <a:r>
                        <a:rPr lang="en-US" sz="1400" u="none" strike="noStrike">
                          <a:solidFill>
                            <a:schemeClr val="bg1"/>
                          </a:solidFill>
                          <a:effectLst/>
                        </a:rPr>
                        <a:t>Completed Manufacture Time</a:t>
                      </a:r>
                      <a:endParaRPr lang="en-US" sz="1400" b="1" i="0" u="none" strike="noStrike">
                        <a:solidFill>
                          <a:schemeClr val="bg1"/>
                        </a:solidFill>
                        <a:effectLst/>
                        <a:latin typeface="Calibri"/>
                      </a:endParaRPr>
                    </a:p>
                  </a:txBody>
                  <a:tcPr marL="9525" marR="9525" marT="9525" anchor="b">
                    <a:solidFill>
                      <a:schemeClr val="tx2">
                        <a:lumMod val="75000"/>
                        <a:lumOff val="25000"/>
                      </a:schemeClr>
                    </a:solidFill>
                  </a:tcPr>
                </a:tc>
                <a:tc>
                  <a:txBody>
                    <a:bodyPr/>
                    <a:lstStyle/>
                    <a:p>
                      <a:pPr algn="r" fontAlgn="b"/>
                      <a:r>
                        <a:rPr lang="en-US" sz="1400" u="none" strike="noStrike">
                          <a:solidFill>
                            <a:schemeClr val="bg1"/>
                          </a:solidFill>
                          <a:effectLst/>
                        </a:rPr>
                        <a:t>407.2</a:t>
                      </a:r>
                      <a:endParaRPr lang="en-US" sz="1400" b="1" i="0" u="none" strike="noStrike">
                        <a:solidFill>
                          <a:schemeClr val="bg1"/>
                        </a:solidFill>
                        <a:effectLst/>
                        <a:latin typeface="Calibri"/>
                      </a:endParaRPr>
                    </a:p>
                  </a:txBody>
                  <a:tcPr marL="9525" marR="9525" marT="9525" anchor="b">
                    <a:solidFill>
                      <a:schemeClr val="tx2">
                        <a:lumMod val="75000"/>
                        <a:lumOff val="25000"/>
                      </a:schemeClr>
                    </a:solidFill>
                  </a:tcPr>
                </a:tc>
                <a:extLst>
                  <a:ext uri="{0D108BD9-81ED-4DB2-BD59-A6C34878D82A}">
                    <a16:rowId xmlns:a16="http://schemas.microsoft.com/office/drawing/2014/main" val="450545679"/>
                  </a:ext>
                </a:extLst>
              </a:tr>
              <a:tr h="628650">
                <a:tc>
                  <a:txBody>
                    <a:bodyPr/>
                    <a:lstStyle/>
                    <a:p>
                      <a:pPr algn="l" fontAlgn="b"/>
                      <a:r>
                        <a:rPr lang="en-US" sz="1400" u="none" strike="noStrike">
                          <a:solidFill>
                            <a:schemeClr val="bg1"/>
                          </a:solidFill>
                          <a:effectLst/>
                        </a:rPr>
                        <a:t>Percent Manufacture Completion (%)</a:t>
                      </a:r>
                      <a:endParaRPr lang="en-US" sz="1400" b="1" i="0" u="none" strike="noStrike">
                        <a:solidFill>
                          <a:schemeClr val="bg1"/>
                        </a:solidFill>
                        <a:effectLst/>
                        <a:latin typeface="Calibri"/>
                      </a:endParaRPr>
                    </a:p>
                  </a:txBody>
                  <a:tcPr marL="9525" marR="9525" marT="9525" anchor="b">
                    <a:solidFill>
                      <a:schemeClr val="tx2">
                        <a:lumMod val="75000"/>
                        <a:lumOff val="25000"/>
                      </a:schemeClr>
                    </a:solidFill>
                  </a:tcPr>
                </a:tc>
                <a:tc>
                  <a:txBody>
                    <a:bodyPr/>
                    <a:lstStyle/>
                    <a:p>
                      <a:pPr algn="r" fontAlgn="b"/>
                      <a:r>
                        <a:rPr lang="en-US" sz="1400" u="none" strike="noStrike">
                          <a:solidFill>
                            <a:schemeClr val="bg1"/>
                          </a:solidFill>
                          <a:effectLst/>
                        </a:rPr>
                        <a:t>100.00%</a:t>
                      </a:r>
                      <a:endParaRPr lang="en-US" sz="1400" b="1" i="0" u="none" strike="noStrike">
                        <a:solidFill>
                          <a:schemeClr val="bg1"/>
                        </a:solidFill>
                        <a:effectLst/>
                        <a:latin typeface="Calibri"/>
                      </a:endParaRPr>
                    </a:p>
                  </a:txBody>
                  <a:tcPr marL="9525" marR="9525" marT="9525" anchor="b">
                    <a:solidFill>
                      <a:schemeClr val="tx2">
                        <a:lumMod val="75000"/>
                        <a:lumOff val="25000"/>
                      </a:schemeClr>
                    </a:solidFill>
                  </a:tcPr>
                </a:tc>
                <a:extLst>
                  <a:ext uri="{0D108BD9-81ED-4DB2-BD59-A6C34878D82A}">
                    <a16:rowId xmlns:a16="http://schemas.microsoft.com/office/drawing/2014/main" val="589762724"/>
                  </a:ext>
                </a:extLst>
              </a:tr>
            </a:tbl>
          </a:graphicData>
        </a:graphic>
      </p:graphicFrame>
      <p:sp>
        <p:nvSpPr>
          <p:cNvPr id="2" name="Footer Placeholder 1">
            <a:extLst>
              <a:ext uri="{FF2B5EF4-FFF2-40B4-BE49-F238E27FC236}">
                <a16:creationId xmlns:a16="http://schemas.microsoft.com/office/drawing/2014/main" id="{2114E754-0EAB-D966-D464-FFB92855135B}"/>
              </a:ext>
            </a:extLst>
          </p:cNvPr>
          <p:cNvSpPr>
            <a:spLocks noGrp="1"/>
          </p:cNvSpPr>
          <p:nvPr>
            <p:ph type="ftr" sz="quarter" idx="11"/>
          </p:nvPr>
        </p:nvSpPr>
        <p:spPr/>
        <p:txBody>
          <a:bodyPr/>
          <a:lstStyle/>
          <a:p>
            <a:r>
              <a:rPr lang="en-US">
                <a:solidFill>
                  <a:schemeClr val="bg1"/>
                </a:solidFill>
              </a:rPr>
              <a:t>Russel Stringham</a:t>
            </a:r>
          </a:p>
        </p:txBody>
      </p:sp>
    </p:spTree>
    <p:extLst>
      <p:ext uri="{BB962C8B-B14F-4D97-AF65-F5344CB8AC3E}">
        <p14:creationId xmlns:p14="http://schemas.microsoft.com/office/powerpoint/2010/main" val="944701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25BD15-8D1D-8768-9E4A-ADD5AC303DB9}"/>
              </a:ext>
            </a:extLst>
          </p:cNvPr>
          <p:cNvSpPr>
            <a:spLocks noGrp="1"/>
          </p:cNvSpPr>
          <p:nvPr>
            <p:ph type="sldNum" sz="quarter" idx="12"/>
          </p:nvPr>
        </p:nvSpPr>
        <p:spPr/>
        <p:txBody>
          <a:bodyPr/>
          <a:lstStyle/>
          <a:p>
            <a:fld id="{330EA680-D336-4FF7-8B7A-9848BB0A1C32}" type="slidenum">
              <a:rPr lang="en-US" smtClean="0"/>
              <a:t>38</a:t>
            </a:fld>
            <a:endParaRPr lang="en-US"/>
          </a:p>
        </p:txBody>
      </p:sp>
      <p:graphicFrame>
        <p:nvGraphicFramePr>
          <p:cNvPr id="3" name="Table 2">
            <a:extLst>
              <a:ext uri="{FF2B5EF4-FFF2-40B4-BE49-F238E27FC236}">
                <a16:creationId xmlns:a16="http://schemas.microsoft.com/office/drawing/2014/main" id="{1F8106FA-5AA2-C2E3-CD66-6942CAFA7AD6}"/>
              </a:ext>
            </a:extLst>
          </p:cNvPr>
          <p:cNvGraphicFramePr>
            <a:graphicFrameLocks noGrp="1"/>
          </p:cNvGraphicFramePr>
          <p:nvPr>
            <p:extLst>
              <p:ext uri="{D42A27DB-BD31-4B8C-83A1-F6EECF244321}">
                <p14:modId xmlns:p14="http://schemas.microsoft.com/office/powerpoint/2010/main" val="4051199970"/>
              </p:ext>
            </p:extLst>
          </p:nvPr>
        </p:nvGraphicFramePr>
        <p:xfrm>
          <a:off x="359229" y="1055915"/>
          <a:ext cx="9477527" cy="4663440"/>
        </p:xfrm>
        <a:graphic>
          <a:graphicData uri="http://schemas.openxmlformats.org/drawingml/2006/table">
            <a:tbl>
              <a:tblPr firstRow="1" bandRow="1">
                <a:tableStyleId>{5C22544A-7EE6-4342-B048-85BDC9FD1C3A}</a:tableStyleId>
              </a:tblPr>
              <a:tblGrid>
                <a:gridCol w="712724">
                  <a:extLst>
                    <a:ext uri="{9D8B030D-6E8A-4147-A177-3AD203B41FA5}">
                      <a16:colId xmlns:a16="http://schemas.microsoft.com/office/drawing/2014/main" val="1333686323"/>
                    </a:ext>
                  </a:extLst>
                </a:gridCol>
                <a:gridCol w="2876349">
                  <a:extLst>
                    <a:ext uri="{9D8B030D-6E8A-4147-A177-3AD203B41FA5}">
                      <a16:colId xmlns:a16="http://schemas.microsoft.com/office/drawing/2014/main" val="3530521969"/>
                    </a:ext>
                  </a:extLst>
                </a:gridCol>
                <a:gridCol w="1108838">
                  <a:extLst>
                    <a:ext uri="{9D8B030D-6E8A-4147-A177-3AD203B41FA5}">
                      <a16:colId xmlns:a16="http://schemas.microsoft.com/office/drawing/2014/main" val="3840463621"/>
                    </a:ext>
                  </a:extLst>
                </a:gridCol>
                <a:gridCol w="1143839">
                  <a:extLst>
                    <a:ext uri="{9D8B030D-6E8A-4147-A177-3AD203B41FA5}">
                      <a16:colId xmlns:a16="http://schemas.microsoft.com/office/drawing/2014/main" val="3716073145"/>
                    </a:ext>
                  </a:extLst>
                </a:gridCol>
                <a:gridCol w="1123414">
                  <a:extLst>
                    <a:ext uri="{9D8B030D-6E8A-4147-A177-3AD203B41FA5}">
                      <a16:colId xmlns:a16="http://schemas.microsoft.com/office/drawing/2014/main" val="4281831225"/>
                    </a:ext>
                  </a:extLst>
                </a:gridCol>
                <a:gridCol w="2512363">
                  <a:extLst>
                    <a:ext uri="{9D8B030D-6E8A-4147-A177-3AD203B41FA5}">
                      <a16:colId xmlns:a16="http://schemas.microsoft.com/office/drawing/2014/main" val="3101899910"/>
                    </a:ext>
                  </a:extLst>
                </a:gridCol>
              </a:tblGrid>
              <a:tr h="563959">
                <a:tc>
                  <a:txBody>
                    <a:bodyPr/>
                    <a:lstStyle/>
                    <a:p>
                      <a:r>
                        <a:rPr lang="en-US"/>
                        <a:t>Part #</a:t>
                      </a:r>
                    </a:p>
                  </a:txBody>
                  <a:tcPr/>
                </a:tc>
                <a:tc>
                  <a:txBody>
                    <a:bodyPr/>
                    <a:lstStyle/>
                    <a:p>
                      <a:r>
                        <a:rPr lang="en-US"/>
                        <a:t>Description</a:t>
                      </a:r>
                    </a:p>
                  </a:txBody>
                  <a:tcPr/>
                </a:tc>
                <a:tc>
                  <a:txBody>
                    <a:bodyPr/>
                    <a:lstStyle/>
                    <a:p>
                      <a:r>
                        <a:rPr lang="en-US"/>
                        <a:t>Quantity</a:t>
                      </a:r>
                    </a:p>
                  </a:txBody>
                  <a:tcPr/>
                </a:tc>
                <a:tc>
                  <a:txBody>
                    <a:bodyPr/>
                    <a:lstStyle/>
                    <a:p>
                      <a:r>
                        <a:rPr lang="en-US"/>
                        <a:t>Price/ unit</a:t>
                      </a:r>
                    </a:p>
                  </a:txBody>
                  <a:tcPr/>
                </a:tc>
                <a:tc>
                  <a:txBody>
                    <a:bodyPr/>
                    <a:lstStyle/>
                    <a:p>
                      <a:r>
                        <a:rPr lang="en-US"/>
                        <a:t>Total Price</a:t>
                      </a:r>
                    </a:p>
                  </a:txBody>
                  <a:tcPr/>
                </a:tc>
                <a:tc>
                  <a:txBody>
                    <a:bodyPr/>
                    <a:lstStyle/>
                    <a:p>
                      <a:r>
                        <a:rPr lang="en-US"/>
                        <a:t>Vendor</a:t>
                      </a:r>
                    </a:p>
                  </a:txBody>
                  <a:tcPr/>
                </a:tc>
                <a:extLst>
                  <a:ext uri="{0D108BD9-81ED-4DB2-BD59-A6C34878D82A}">
                    <a16:rowId xmlns:a16="http://schemas.microsoft.com/office/drawing/2014/main" val="2519390810"/>
                  </a:ext>
                </a:extLst>
              </a:tr>
              <a:tr h="322262">
                <a:tc>
                  <a:txBody>
                    <a:bodyPr/>
                    <a:lstStyle/>
                    <a:p>
                      <a:r>
                        <a:rPr lang="en-US"/>
                        <a:t>1</a:t>
                      </a:r>
                    </a:p>
                  </a:txBody>
                  <a:tcPr>
                    <a:solidFill>
                      <a:srgbClr val="92D050"/>
                    </a:solidFill>
                  </a:tcPr>
                </a:tc>
                <a:tc>
                  <a:txBody>
                    <a:bodyPr/>
                    <a:lstStyle/>
                    <a:p>
                      <a:r>
                        <a:rPr lang="en-US"/>
                        <a:t>½’’ Aluminum Plates</a:t>
                      </a:r>
                    </a:p>
                  </a:txBody>
                  <a:tcPr/>
                </a:tc>
                <a:tc>
                  <a:txBody>
                    <a:bodyPr/>
                    <a:lstStyle/>
                    <a:p>
                      <a:r>
                        <a:rPr lang="en-US"/>
                        <a:t>10 ft^2</a:t>
                      </a:r>
                    </a:p>
                  </a:txBody>
                  <a:tcPr/>
                </a:tc>
                <a:tc>
                  <a:txBody>
                    <a:bodyPr/>
                    <a:lstStyle/>
                    <a:p>
                      <a:r>
                        <a:rPr lang="en-US"/>
                        <a:t>29.57</a:t>
                      </a:r>
                    </a:p>
                  </a:txBody>
                  <a:tcPr/>
                </a:tc>
                <a:tc>
                  <a:txBody>
                    <a:bodyPr/>
                    <a:lstStyle/>
                    <a:p>
                      <a:r>
                        <a:rPr lang="en-US"/>
                        <a:t>177.43</a:t>
                      </a:r>
                    </a:p>
                  </a:txBody>
                  <a:tcPr/>
                </a:tc>
                <a:tc>
                  <a:txBody>
                    <a:bodyPr/>
                    <a:lstStyle/>
                    <a:p>
                      <a:r>
                        <a:rPr lang="en-US"/>
                        <a:t>Amazon</a:t>
                      </a:r>
                    </a:p>
                  </a:txBody>
                  <a:tcPr/>
                </a:tc>
                <a:extLst>
                  <a:ext uri="{0D108BD9-81ED-4DB2-BD59-A6C34878D82A}">
                    <a16:rowId xmlns:a16="http://schemas.microsoft.com/office/drawing/2014/main" val="3777767584"/>
                  </a:ext>
                </a:extLst>
              </a:tr>
              <a:tr h="322262">
                <a:tc>
                  <a:txBody>
                    <a:bodyPr/>
                    <a:lstStyle/>
                    <a:p>
                      <a:r>
                        <a:rPr lang="en-US"/>
                        <a:t>2</a:t>
                      </a:r>
                    </a:p>
                  </a:txBody>
                  <a:tcPr>
                    <a:solidFill>
                      <a:srgbClr val="92D050"/>
                    </a:solidFill>
                  </a:tcPr>
                </a:tc>
                <a:tc>
                  <a:txBody>
                    <a:bodyPr/>
                    <a:lstStyle/>
                    <a:p>
                      <a:r>
                        <a:rPr lang="en-US"/>
                        <a:t>Aluminum Round Stock</a:t>
                      </a:r>
                    </a:p>
                  </a:txBody>
                  <a:tcPr/>
                </a:tc>
                <a:tc>
                  <a:txBody>
                    <a:bodyPr/>
                    <a:lstStyle/>
                    <a:p>
                      <a:r>
                        <a:rPr lang="en-US"/>
                        <a:t>1ft</a:t>
                      </a:r>
                    </a:p>
                  </a:txBody>
                  <a:tcPr/>
                </a:tc>
                <a:tc>
                  <a:txBody>
                    <a:bodyPr/>
                    <a:lstStyle/>
                    <a:p>
                      <a:r>
                        <a:rPr lang="en-US"/>
                        <a:t>170/ft</a:t>
                      </a:r>
                    </a:p>
                  </a:txBody>
                  <a:tcPr/>
                </a:tc>
                <a:tc>
                  <a:txBody>
                    <a:bodyPr/>
                    <a:lstStyle/>
                    <a:p>
                      <a:r>
                        <a:rPr lang="en-US"/>
                        <a:t>170</a:t>
                      </a:r>
                    </a:p>
                  </a:txBody>
                  <a:tcPr/>
                </a:tc>
                <a:tc>
                  <a:txBody>
                    <a:bodyPr/>
                    <a:lstStyle/>
                    <a:p>
                      <a:r>
                        <a:rPr lang="en-US"/>
                        <a:t>Online Metals</a:t>
                      </a:r>
                    </a:p>
                  </a:txBody>
                  <a:tcPr/>
                </a:tc>
                <a:extLst>
                  <a:ext uri="{0D108BD9-81ED-4DB2-BD59-A6C34878D82A}">
                    <a16:rowId xmlns:a16="http://schemas.microsoft.com/office/drawing/2014/main" val="4245575469"/>
                  </a:ext>
                </a:extLst>
              </a:tr>
              <a:tr h="322262">
                <a:tc>
                  <a:txBody>
                    <a:bodyPr/>
                    <a:lstStyle/>
                    <a:p>
                      <a:r>
                        <a:rPr lang="en-US"/>
                        <a:t>3</a:t>
                      </a:r>
                    </a:p>
                  </a:txBody>
                  <a:tcPr>
                    <a:solidFill>
                      <a:srgbClr val="92D050"/>
                    </a:solidFill>
                  </a:tcPr>
                </a:tc>
                <a:tc>
                  <a:txBody>
                    <a:bodyPr/>
                    <a:lstStyle/>
                    <a:p>
                      <a:r>
                        <a:rPr lang="en-US" err="1"/>
                        <a:t>Nema</a:t>
                      </a:r>
                      <a:r>
                        <a:rPr lang="en-US"/>
                        <a:t> 23 Stepper Motors</a:t>
                      </a:r>
                    </a:p>
                  </a:txBody>
                  <a:tcPr/>
                </a:tc>
                <a:tc>
                  <a:txBody>
                    <a:bodyPr/>
                    <a:lstStyle/>
                    <a:p>
                      <a:r>
                        <a:rPr lang="en-US"/>
                        <a:t>4</a:t>
                      </a:r>
                    </a:p>
                  </a:txBody>
                  <a:tcPr/>
                </a:tc>
                <a:tc>
                  <a:txBody>
                    <a:bodyPr/>
                    <a:lstStyle/>
                    <a:p>
                      <a:r>
                        <a:rPr lang="en-US"/>
                        <a:t>104.71</a:t>
                      </a:r>
                    </a:p>
                  </a:txBody>
                  <a:tcPr/>
                </a:tc>
                <a:tc>
                  <a:txBody>
                    <a:bodyPr/>
                    <a:lstStyle/>
                    <a:p>
                      <a:r>
                        <a:rPr lang="en-US"/>
                        <a:t>418.96</a:t>
                      </a:r>
                    </a:p>
                  </a:txBody>
                  <a:tcPr/>
                </a:tc>
                <a:tc>
                  <a:txBody>
                    <a:bodyPr/>
                    <a:lstStyle/>
                    <a:p>
                      <a:r>
                        <a:rPr lang="en-US"/>
                        <a:t>Stepper Online</a:t>
                      </a:r>
                    </a:p>
                  </a:txBody>
                  <a:tcPr/>
                </a:tc>
                <a:extLst>
                  <a:ext uri="{0D108BD9-81ED-4DB2-BD59-A6C34878D82A}">
                    <a16:rowId xmlns:a16="http://schemas.microsoft.com/office/drawing/2014/main" val="1901770195"/>
                  </a:ext>
                </a:extLst>
              </a:tr>
              <a:tr h="322262">
                <a:tc>
                  <a:txBody>
                    <a:bodyPr/>
                    <a:lstStyle/>
                    <a:p>
                      <a:r>
                        <a:rPr lang="en-US"/>
                        <a:t>4</a:t>
                      </a:r>
                    </a:p>
                  </a:txBody>
                  <a:tcPr>
                    <a:solidFill>
                      <a:srgbClr val="92D050"/>
                    </a:solidFill>
                  </a:tcPr>
                </a:tc>
                <a:tc>
                  <a:txBody>
                    <a:bodyPr/>
                    <a:lstStyle/>
                    <a:p>
                      <a:r>
                        <a:rPr lang="en-US" err="1"/>
                        <a:t>Nema</a:t>
                      </a:r>
                      <a:r>
                        <a:rPr lang="en-US"/>
                        <a:t> 17 Stepper Motors</a:t>
                      </a:r>
                    </a:p>
                  </a:txBody>
                  <a:tcPr/>
                </a:tc>
                <a:tc>
                  <a:txBody>
                    <a:bodyPr/>
                    <a:lstStyle/>
                    <a:p>
                      <a:r>
                        <a:rPr lang="en-US"/>
                        <a:t>1</a:t>
                      </a:r>
                    </a:p>
                  </a:txBody>
                  <a:tcPr/>
                </a:tc>
                <a:tc>
                  <a:txBody>
                    <a:bodyPr/>
                    <a:lstStyle/>
                    <a:p>
                      <a:r>
                        <a:rPr lang="en-US"/>
                        <a:t>170.76</a:t>
                      </a:r>
                    </a:p>
                  </a:txBody>
                  <a:tcPr/>
                </a:tc>
                <a:tc>
                  <a:txBody>
                    <a:bodyPr/>
                    <a:lstStyle/>
                    <a:p>
                      <a:r>
                        <a:rPr lang="en-US"/>
                        <a:t>170.76</a:t>
                      </a:r>
                    </a:p>
                  </a:txBody>
                  <a:tcPr/>
                </a:tc>
                <a:tc>
                  <a:txBody>
                    <a:bodyPr/>
                    <a:lstStyle/>
                    <a:p>
                      <a:r>
                        <a:rPr lang="en-US"/>
                        <a:t>Stepper Online</a:t>
                      </a:r>
                    </a:p>
                  </a:txBody>
                  <a:tcPr/>
                </a:tc>
                <a:extLst>
                  <a:ext uri="{0D108BD9-81ED-4DB2-BD59-A6C34878D82A}">
                    <a16:rowId xmlns:a16="http://schemas.microsoft.com/office/drawing/2014/main" val="2383527341"/>
                  </a:ext>
                </a:extLst>
              </a:tr>
              <a:tr h="322262">
                <a:tc>
                  <a:txBody>
                    <a:bodyPr/>
                    <a:lstStyle/>
                    <a:p>
                      <a:r>
                        <a:rPr lang="en-US"/>
                        <a:t>5</a:t>
                      </a:r>
                    </a:p>
                  </a:txBody>
                  <a:tcPr>
                    <a:solidFill>
                      <a:srgbClr val="92D050"/>
                    </a:solidFill>
                  </a:tcPr>
                </a:tc>
                <a:tc>
                  <a:txBody>
                    <a:bodyPr/>
                    <a:lstStyle/>
                    <a:p>
                      <a:r>
                        <a:rPr lang="en-US"/>
                        <a:t>Motor Drivers</a:t>
                      </a:r>
                    </a:p>
                  </a:txBody>
                  <a:tcPr/>
                </a:tc>
                <a:tc>
                  <a:txBody>
                    <a:bodyPr/>
                    <a:lstStyle/>
                    <a:p>
                      <a:r>
                        <a:rPr lang="en-US"/>
                        <a:t>6</a:t>
                      </a:r>
                    </a:p>
                  </a:txBody>
                  <a:tcPr/>
                </a:tc>
                <a:tc>
                  <a:txBody>
                    <a:bodyPr/>
                    <a:lstStyle/>
                    <a:p>
                      <a:r>
                        <a:rPr lang="en-US"/>
                        <a:t>21.29</a:t>
                      </a:r>
                    </a:p>
                  </a:txBody>
                  <a:tcPr/>
                </a:tc>
                <a:tc>
                  <a:txBody>
                    <a:bodyPr/>
                    <a:lstStyle/>
                    <a:p>
                      <a:r>
                        <a:rPr lang="en-US"/>
                        <a:t>127.74</a:t>
                      </a:r>
                    </a:p>
                  </a:txBody>
                  <a:tcPr/>
                </a:tc>
                <a:tc>
                  <a:txBody>
                    <a:bodyPr/>
                    <a:lstStyle/>
                    <a:p>
                      <a:r>
                        <a:rPr lang="en-US"/>
                        <a:t>Stepper Online</a:t>
                      </a:r>
                    </a:p>
                  </a:txBody>
                  <a:tcPr/>
                </a:tc>
                <a:extLst>
                  <a:ext uri="{0D108BD9-81ED-4DB2-BD59-A6C34878D82A}">
                    <a16:rowId xmlns:a16="http://schemas.microsoft.com/office/drawing/2014/main" val="3821100409"/>
                  </a:ext>
                </a:extLst>
              </a:tr>
              <a:tr h="322262">
                <a:tc>
                  <a:txBody>
                    <a:bodyPr/>
                    <a:lstStyle/>
                    <a:p>
                      <a:r>
                        <a:rPr lang="en-US"/>
                        <a:t>6</a:t>
                      </a:r>
                    </a:p>
                  </a:txBody>
                  <a:tcPr>
                    <a:solidFill>
                      <a:srgbClr val="92D050"/>
                    </a:solidFill>
                  </a:tcPr>
                </a:tc>
                <a:tc>
                  <a:txBody>
                    <a:bodyPr/>
                    <a:lstStyle/>
                    <a:p>
                      <a:r>
                        <a:rPr lang="en-US"/>
                        <a:t>Spindle</a:t>
                      </a:r>
                    </a:p>
                  </a:txBody>
                  <a:tcPr/>
                </a:tc>
                <a:tc>
                  <a:txBody>
                    <a:bodyPr/>
                    <a:lstStyle/>
                    <a:p>
                      <a:r>
                        <a:rPr lang="en-US"/>
                        <a:t>1</a:t>
                      </a:r>
                    </a:p>
                  </a:txBody>
                  <a:tcPr/>
                </a:tc>
                <a:tc>
                  <a:txBody>
                    <a:bodyPr/>
                    <a:lstStyle/>
                    <a:p>
                      <a:r>
                        <a:rPr lang="en-US"/>
                        <a:t>207.81</a:t>
                      </a:r>
                    </a:p>
                  </a:txBody>
                  <a:tcPr/>
                </a:tc>
                <a:tc>
                  <a:txBody>
                    <a:bodyPr/>
                    <a:lstStyle/>
                    <a:p>
                      <a:r>
                        <a:rPr lang="en-US"/>
                        <a:t>207.81</a:t>
                      </a:r>
                    </a:p>
                  </a:txBody>
                  <a:tcPr/>
                </a:tc>
                <a:tc>
                  <a:txBody>
                    <a:bodyPr/>
                    <a:lstStyle/>
                    <a:p>
                      <a:r>
                        <a:rPr lang="en-US"/>
                        <a:t>Stepper Online</a:t>
                      </a:r>
                    </a:p>
                  </a:txBody>
                  <a:tcPr/>
                </a:tc>
                <a:extLst>
                  <a:ext uri="{0D108BD9-81ED-4DB2-BD59-A6C34878D82A}">
                    <a16:rowId xmlns:a16="http://schemas.microsoft.com/office/drawing/2014/main" val="939978663"/>
                  </a:ext>
                </a:extLst>
              </a:tr>
              <a:tr h="322262">
                <a:tc>
                  <a:txBody>
                    <a:bodyPr/>
                    <a:lstStyle/>
                    <a:p>
                      <a:r>
                        <a:rPr lang="en-US"/>
                        <a:t>7</a:t>
                      </a:r>
                    </a:p>
                  </a:txBody>
                  <a:tcPr>
                    <a:solidFill>
                      <a:srgbClr val="92D050"/>
                    </a:solidFill>
                  </a:tcPr>
                </a:tc>
                <a:tc>
                  <a:txBody>
                    <a:bodyPr/>
                    <a:lstStyle/>
                    <a:p>
                      <a:r>
                        <a:rPr lang="en-US"/>
                        <a:t>VFD</a:t>
                      </a:r>
                    </a:p>
                  </a:txBody>
                  <a:tcPr/>
                </a:tc>
                <a:tc>
                  <a:txBody>
                    <a:bodyPr/>
                    <a:lstStyle/>
                    <a:p>
                      <a:r>
                        <a:rPr lang="en-US"/>
                        <a:t>1</a:t>
                      </a:r>
                    </a:p>
                  </a:txBody>
                  <a:tcPr/>
                </a:tc>
                <a:tc>
                  <a:txBody>
                    <a:bodyPr/>
                    <a:lstStyle/>
                    <a:p>
                      <a:r>
                        <a:rPr lang="en-US"/>
                        <a:t>Included</a:t>
                      </a:r>
                    </a:p>
                  </a:txBody>
                  <a:tcPr/>
                </a:tc>
                <a:tc>
                  <a:txBody>
                    <a:bodyPr/>
                    <a:lstStyle/>
                    <a:p>
                      <a:r>
                        <a:rPr lang="en-US"/>
                        <a:t>Included</a:t>
                      </a:r>
                    </a:p>
                  </a:txBody>
                  <a:tcPr/>
                </a:tc>
                <a:tc>
                  <a:txBody>
                    <a:bodyPr/>
                    <a:lstStyle/>
                    <a:p>
                      <a:r>
                        <a:rPr lang="en-US"/>
                        <a:t>Stepper Online</a:t>
                      </a:r>
                    </a:p>
                  </a:txBody>
                  <a:tcPr/>
                </a:tc>
                <a:extLst>
                  <a:ext uri="{0D108BD9-81ED-4DB2-BD59-A6C34878D82A}">
                    <a16:rowId xmlns:a16="http://schemas.microsoft.com/office/drawing/2014/main" val="571864583"/>
                  </a:ext>
                </a:extLst>
              </a:tr>
              <a:tr h="322262">
                <a:tc>
                  <a:txBody>
                    <a:bodyPr/>
                    <a:lstStyle/>
                    <a:p>
                      <a:r>
                        <a:rPr lang="en-US"/>
                        <a:t>8</a:t>
                      </a:r>
                    </a:p>
                  </a:txBody>
                  <a:tcPr>
                    <a:solidFill>
                      <a:srgbClr val="92D050"/>
                    </a:solidFill>
                  </a:tcPr>
                </a:tc>
                <a:tc>
                  <a:txBody>
                    <a:bodyPr/>
                    <a:lstStyle/>
                    <a:p>
                      <a:r>
                        <a:rPr lang="en-US"/>
                        <a:t>Buck Converter</a:t>
                      </a:r>
                    </a:p>
                  </a:txBody>
                  <a:tcPr/>
                </a:tc>
                <a:tc>
                  <a:txBody>
                    <a:bodyPr/>
                    <a:lstStyle/>
                    <a:p>
                      <a:r>
                        <a:rPr lang="en-US"/>
                        <a:t>1</a:t>
                      </a:r>
                    </a:p>
                  </a:txBody>
                  <a:tcPr/>
                </a:tc>
                <a:tc>
                  <a:txBody>
                    <a:bodyPr/>
                    <a:lstStyle/>
                    <a:p>
                      <a:r>
                        <a:rPr lang="en-US"/>
                        <a:t>20.99</a:t>
                      </a:r>
                    </a:p>
                  </a:txBody>
                  <a:tcPr/>
                </a:tc>
                <a:tc>
                  <a:txBody>
                    <a:bodyPr/>
                    <a:lstStyle/>
                    <a:p>
                      <a:r>
                        <a:rPr lang="en-US"/>
                        <a:t>20.99</a:t>
                      </a:r>
                    </a:p>
                  </a:txBody>
                  <a:tcPr/>
                </a:tc>
                <a:tc>
                  <a:txBody>
                    <a:bodyPr/>
                    <a:lstStyle/>
                    <a:p>
                      <a:r>
                        <a:rPr lang="en-US"/>
                        <a:t>Amazon</a:t>
                      </a:r>
                    </a:p>
                  </a:txBody>
                  <a:tcPr/>
                </a:tc>
                <a:extLst>
                  <a:ext uri="{0D108BD9-81ED-4DB2-BD59-A6C34878D82A}">
                    <a16:rowId xmlns:a16="http://schemas.microsoft.com/office/drawing/2014/main" val="271911567"/>
                  </a:ext>
                </a:extLst>
              </a:tr>
              <a:tr h="322262">
                <a:tc>
                  <a:txBody>
                    <a:bodyPr/>
                    <a:lstStyle/>
                    <a:p>
                      <a:r>
                        <a:rPr lang="en-US"/>
                        <a:t>9</a:t>
                      </a:r>
                    </a:p>
                  </a:txBody>
                  <a:tcPr>
                    <a:solidFill>
                      <a:srgbClr val="92D050"/>
                    </a:solidFill>
                  </a:tcPr>
                </a:tc>
                <a:tc>
                  <a:txBody>
                    <a:bodyPr/>
                    <a:lstStyle/>
                    <a:p>
                      <a:r>
                        <a:rPr lang="en-US"/>
                        <a:t>Stepper-Driver Cables</a:t>
                      </a:r>
                    </a:p>
                  </a:txBody>
                  <a:tcPr/>
                </a:tc>
                <a:tc>
                  <a:txBody>
                    <a:bodyPr/>
                    <a:lstStyle/>
                    <a:p>
                      <a:r>
                        <a:rPr lang="en-US"/>
                        <a:t>6</a:t>
                      </a:r>
                    </a:p>
                  </a:txBody>
                  <a:tcPr/>
                </a:tc>
                <a:tc>
                  <a:txBody>
                    <a:bodyPr/>
                    <a:lstStyle/>
                    <a:p>
                      <a:r>
                        <a:rPr lang="en-US"/>
                        <a:t>15.20</a:t>
                      </a:r>
                    </a:p>
                  </a:txBody>
                  <a:tcPr/>
                </a:tc>
                <a:tc>
                  <a:txBody>
                    <a:bodyPr/>
                    <a:lstStyle/>
                    <a:p>
                      <a:r>
                        <a:rPr lang="en-US"/>
                        <a:t>91.20</a:t>
                      </a:r>
                    </a:p>
                  </a:txBody>
                  <a:tcPr/>
                </a:tc>
                <a:tc>
                  <a:txBody>
                    <a:bodyPr/>
                    <a:lstStyle/>
                    <a:p>
                      <a:r>
                        <a:rPr lang="en-US"/>
                        <a:t>Amazon</a:t>
                      </a:r>
                    </a:p>
                  </a:txBody>
                  <a:tcPr/>
                </a:tc>
                <a:extLst>
                  <a:ext uri="{0D108BD9-81ED-4DB2-BD59-A6C34878D82A}">
                    <a16:rowId xmlns:a16="http://schemas.microsoft.com/office/drawing/2014/main" val="2970755037"/>
                  </a:ext>
                </a:extLst>
              </a:tr>
              <a:tr h="322262">
                <a:tc>
                  <a:txBody>
                    <a:bodyPr/>
                    <a:lstStyle/>
                    <a:p>
                      <a:r>
                        <a:rPr lang="en-US"/>
                        <a:t>10</a:t>
                      </a:r>
                    </a:p>
                  </a:txBody>
                  <a:tcPr>
                    <a:solidFill>
                      <a:srgbClr val="92D050"/>
                    </a:solidFill>
                  </a:tcPr>
                </a:tc>
                <a:tc>
                  <a:txBody>
                    <a:bodyPr/>
                    <a:lstStyle/>
                    <a:p>
                      <a:r>
                        <a:rPr lang="en-US"/>
                        <a:t>20 AWG Cables (4 colors)</a:t>
                      </a:r>
                    </a:p>
                  </a:txBody>
                  <a:tcPr/>
                </a:tc>
                <a:tc>
                  <a:txBody>
                    <a:bodyPr/>
                    <a:lstStyle/>
                    <a:p>
                      <a:r>
                        <a:rPr lang="en-US"/>
                        <a:t>5m </a:t>
                      </a:r>
                    </a:p>
                  </a:txBody>
                  <a:tcPr/>
                </a:tc>
                <a:tc>
                  <a:txBody>
                    <a:bodyPr/>
                    <a:lstStyle/>
                    <a:p>
                      <a:r>
                        <a:rPr lang="en-US"/>
                        <a:t>14.99</a:t>
                      </a:r>
                    </a:p>
                  </a:txBody>
                  <a:tcPr/>
                </a:tc>
                <a:tc>
                  <a:txBody>
                    <a:bodyPr/>
                    <a:lstStyle/>
                    <a:p>
                      <a:r>
                        <a:rPr lang="en-US"/>
                        <a:t>14.99</a:t>
                      </a:r>
                    </a:p>
                  </a:txBody>
                  <a:tcPr/>
                </a:tc>
                <a:tc>
                  <a:txBody>
                    <a:bodyPr/>
                    <a:lstStyle/>
                    <a:p>
                      <a:r>
                        <a:rPr lang="en-US"/>
                        <a:t>Amazon</a:t>
                      </a:r>
                    </a:p>
                  </a:txBody>
                  <a:tcPr/>
                </a:tc>
                <a:extLst>
                  <a:ext uri="{0D108BD9-81ED-4DB2-BD59-A6C34878D82A}">
                    <a16:rowId xmlns:a16="http://schemas.microsoft.com/office/drawing/2014/main" val="2427914915"/>
                  </a:ext>
                </a:extLst>
              </a:tr>
              <a:tr h="322262">
                <a:tc>
                  <a:txBody>
                    <a:bodyPr/>
                    <a:lstStyle/>
                    <a:p>
                      <a:r>
                        <a:rPr lang="en-US"/>
                        <a:t>11</a:t>
                      </a:r>
                    </a:p>
                  </a:txBody>
                  <a:tcPr>
                    <a:solidFill>
                      <a:srgbClr val="92D050"/>
                    </a:solidFill>
                  </a:tcPr>
                </a:tc>
                <a:tc>
                  <a:txBody>
                    <a:bodyPr/>
                    <a:lstStyle/>
                    <a:p>
                      <a:r>
                        <a:rPr lang="en-US"/>
                        <a:t>CAT 5</a:t>
                      </a:r>
                    </a:p>
                  </a:txBody>
                  <a:tcPr/>
                </a:tc>
                <a:tc>
                  <a:txBody>
                    <a:bodyPr/>
                    <a:lstStyle/>
                    <a:p>
                      <a:r>
                        <a:rPr lang="en-US"/>
                        <a:t>1m</a:t>
                      </a:r>
                    </a:p>
                  </a:txBody>
                  <a:tcPr/>
                </a:tc>
                <a:tc>
                  <a:txBody>
                    <a:bodyPr/>
                    <a:lstStyle/>
                    <a:p>
                      <a:r>
                        <a:rPr lang="en-US"/>
                        <a:t>15.99</a:t>
                      </a:r>
                    </a:p>
                  </a:txBody>
                  <a:tcPr/>
                </a:tc>
                <a:tc>
                  <a:txBody>
                    <a:bodyPr/>
                    <a:lstStyle/>
                    <a:p>
                      <a:r>
                        <a:rPr lang="en-US"/>
                        <a:t>15.99</a:t>
                      </a:r>
                    </a:p>
                  </a:txBody>
                  <a:tcPr/>
                </a:tc>
                <a:tc>
                  <a:txBody>
                    <a:bodyPr/>
                    <a:lstStyle/>
                    <a:p>
                      <a:r>
                        <a:rPr lang="en-US"/>
                        <a:t>Amazon</a:t>
                      </a:r>
                    </a:p>
                  </a:txBody>
                  <a:tcPr/>
                </a:tc>
                <a:extLst>
                  <a:ext uri="{0D108BD9-81ED-4DB2-BD59-A6C34878D82A}">
                    <a16:rowId xmlns:a16="http://schemas.microsoft.com/office/drawing/2014/main" val="3726838902"/>
                  </a:ext>
                </a:extLst>
              </a:tr>
            </a:tbl>
          </a:graphicData>
        </a:graphic>
      </p:graphicFrame>
      <p:sp>
        <p:nvSpPr>
          <p:cNvPr id="5" name="Rectangle 4">
            <a:extLst>
              <a:ext uri="{FF2B5EF4-FFF2-40B4-BE49-F238E27FC236}">
                <a16:creationId xmlns:a16="http://schemas.microsoft.com/office/drawing/2014/main" id="{1161CD15-BE22-4B50-94E8-325F0C8FC697}"/>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5">
            <a:extLst>
              <a:ext uri="{FF2B5EF4-FFF2-40B4-BE49-F238E27FC236}">
                <a16:creationId xmlns:a16="http://schemas.microsoft.com/office/drawing/2014/main" id="{FC4EB776-23E0-4598-9CEA-025A2778F1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8267" y="5870673"/>
            <a:ext cx="2953733" cy="997575"/>
          </a:xfrm>
          <a:prstGeom prst="rect">
            <a:avLst/>
          </a:prstGeom>
        </p:spPr>
      </p:pic>
      <p:sp>
        <p:nvSpPr>
          <p:cNvPr id="8" name="Title 1">
            <a:extLst>
              <a:ext uri="{FF2B5EF4-FFF2-40B4-BE49-F238E27FC236}">
                <a16:creationId xmlns:a16="http://schemas.microsoft.com/office/drawing/2014/main" id="{67F63FAE-D77B-4A8C-8154-193B8FB0750F}"/>
              </a:ext>
            </a:extLst>
          </p:cNvPr>
          <p:cNvSpPr txBox="1">
            <a:spLocks/>
          </p:cNvSpPr>
          <p:nvPr/>
        </p:nvSpPr>
        <p:spPr>
          <a:xfrm>
            <a:off x="359229" y="310697"/>
            <a:ext cx="10515600" cy="7452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Haettenschweiler" panose="020B0706040902060204" pitchFamily="34" charset="0"/>
              </a:rPr>
              <a:t>Purchasing Bill of Materials</a:t>
            </a:r>
          </a:p>
        </p:txBody>
      </p:sp>
      <p:sp>
        <p:nvSpPr>
          <p:cNvPr id="2" name="Footer Placeholder 1">
            <a:extLst>
              <a:ext uri="{FF2B5EF4-FFF2-40B4-BE49-F238E27FC236}">
                <a16:creationId xmlns:a16="http://schemas.microsoft.com/office/drawing/2014/main" id="{8BCC4A36-8F76-7395-39E3-798BE46D6629}"/>
              </a:ext>
            </a:extLst>
          </p:cNvPr>
          <p:cNvSpPr>
            <a:spLocks noGrp="1"/>
          </p:cNvSpPr>
          <p:nvPr>
            <p:ph type="ftr" sz="quarter" idx="11"/>
          </p:nvPr>
        </p:nvSpPr>
        <p:spPr/>
        <p:txBody>
          <a:bodyPr/>
          <a:lstStyle/>
          <a:p>
            <a:r>
              <a:rPr lang="en-US">
                <a:solidFill>
                  <a:schemeClr val="bg1"/>
                </a:solidFill>
              </a:rPr>
              <a:t>Daniel Cooke</a:t>
            </a:r>
          </a:p>
        </p:txBody>
      </p:sp>
    </p:spTree>
    <p:extLst>
      <p:ext uri="{BB962C8B-B14F-4D97-AF65-F5344CB8AC3E}">
        <p14:creationId xmlns:p14="http://schemas.microsoft.com/office/powerpoint/2010/main" val="842976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F8106FA-5AA2-C2E3-CD66-6942CAFA7AD6}"/>
              </a:ext>
            </a:extLst>
          </p:cNvPr>
          <p:cNvGraphicFramePr>
            <a:graphicFrameLocks noGrp="1"/>
          </p:cNvGraphicFramePr>
          <p:nvPr>
            <p:extLst>
              <p:ext uri="{D42A27DB-BD31-4B8C-83A1-F6EECF244321}">
                <p14:modId xmlns:p14="http://schemas.microsoft.com/office/powerpoint/2010/main" val="3787756006"/>
              </p:ext>
            </p:extLst>
          </p:nvPr>
        </p:nvGraphicFramePr>
        <p:xfrm>
          <a:off x="335280" y="1268343"/>
          <a:ext cx="9174480" cy="4450080"/>
        </p:xfrm>
        <a:graphic>
          <a:graphicData uri="http://schemas.openxmlformats.org/drawingml/2006/table">
            <a:tbl>
              <a:tblPr firstRow="1" bandRow="1">
                <a:tableStyleId>{5C22544A-7EE6-4342-B048-85BDC9FD1C3A}</a:tableStyleId>
              </a:tblPr>
              <a:tblGrid>
                <a:gridCol w="853440">
                  <a:extLst>
                    <a:ext uri="{9D8B030D-6E8A-4147-A177-3AD203B41FA5}">
                      <a16:colId xmlns:a16="http://schemas.microsoft.com/office/drawing/2014/main" val="1333686323"/>
                    </a:ext>
                  </a:extLst>
                </a:gridCol>
                <a:gridCol w="2895600">
                  <a:extLst>
                    <a:ext uri="{9D8B030D-6E8A-4147-A177-3AD203B41FA5}">
                      <a16:colId xmlns:a16="http://schemas.microsoft.com/office/drawing/2014/main" val="3530521969"/>
                    </a:ext>
                  </a:extLst>
                </a:gridCol>
                <a:gridCol w="1127760">
                  <a:extLst>
                    <a:ext uri="{9D8B030D-6E8A-4147-A177-3AD203B41FA5}">
                      <a16:colId xmlns:a16="http://schemas.microsoft.com/office/drawing/2014/main" val="3840463621"/>
                    </a:ext>
                  </a:extLst>
                </a:gridCol>
                <a:gridCol w="1381760">
                  <a:extLst>
                    <a:ext uri="{9D8B030D-6E8A-4147-A177-3AD203B41FA5}">
                      <a16:colId xmlns:a16="http://schemas.microsoft.com/office/drawing/2014/main" val="3716073145"/>
                    </a:ext>
                  </a:extLst>
                </a:gridCol>
                <a:gridCol w="1391920">
                  <a:extLst>
                    <a:ext uri="{9D8B030D-6E8A-4147-A177-3AD203B41FA5}">
                      <a16:colId xmlns:a16="http://schemas.microsoft.com/office/drawing/2014/main" val="4281831225"/>
                    </a:ext>
                  </a:extLst>
                </a:gridCol>
                <a:gridCol w="1524000">
                  <a:extLst>
                    <a:ext uri="{9D8B030D-6E8A-4147-A177-3AD203B41FA5}">
                      <a16:colId xmlns:a16="http://schemas.microsoft.com/office/drawing/2014/main" val="3101899910"/>
                    </a:ext>
                  </a:extLst>
                </a:gridCol>
              </a:tblGrid>
              <a:tr h="370840">
                <a:tc>
                  <a:txBody>
                    <a:bodyPr/>
                    <a:lstStyle/>
                    <a:p>
                      <a:r>
                        <a:rPr lang="en-US"/>
                        <a:t>Part #</a:t>
                      </a:r>
                    </a:p>
                  </a:txBody>
                  <a:tcPr/>
                </a:tc>
                <a:tc>
                  <a:txBody>
                    <a:bodyPr/>
                    <a:lstStyle/>
                    <a:p>
                      <a:r>
                        <a:rPr lang="en-US"/>
                        <a:t>Description</a:t>
                      </a:r>
                    </a:p>
                  </a:txBody>
                  <a:tcPr/>
                </a:tc>
                <a:tc>
                  <a:txBody>
                    <a:bodyPr/>
                    <a:lstStyle/>
                    <a:p>
                      <a:r>
                        <a:rPr lang="en-US"/>
                        <a:t>Quantity</a:t>
                      </a:r>
                    </a:p>
                  </a:txBody>
                  <a:tcPr/>
                </a:tc>
                <a:tc>
                  <a:txBody>
                    <a:bodyPr/>
                    <a:lstStyle/>
                    <a:p>
                      <a:r>
                        <a:rPr lang="en-US"/>
                        <a:t>Price/ unit</a:t>
                      </a:r>
                    </a:p>
                  </a:txBody>
                  <a:tcPr/>
                </a:tc>
                <a:tc>
                  <a:txBody>
                    <a:bodyPr/>
                    <a:lstStyle/>
                    <a:p>
                      <a:r>
                        <a:rPr lang="en-US"/>
                        <a:t>Total Price</a:t>
                      </a:r>
                    </a:p>
                  </a:txBody>
                  <a:tcPr/>
                </a:tc>
                <a:tc>
                  <a:txBody>
                    <a:bodyPr/>
                    <a:lstStyle/>
                    <a:p>
                      <a:r>
                        <a:rPr lang="en-US"/>
                        <a:t>Vendor</a:t>
                      </a:r>
                    </a:p>
                  </a:txBody>
                  <a:tcPr/>
                </a:tc>
                <a:extLst>
                  <a:ext uri="{0D108BD9-81ED-4DB2-BD59-A6C34878D82A}">
                    <a16:rowId xmlns:a16="http://schemas.microsoft.com/office/drawing/2014/main" val="2519390810"/>
                  </a:ext>
                </a:extLst>
              </a:tr>
              <a:tr h="370840">
                <a:tc>
                  <a:txBody>
                    <a:bodyPr/>
                    <a:lstStyle/>
                    <a:p>
                      <a:r>
                        <a:rPr lang="en-US"/>
                        <a:t>12</a:t>
                      </a:r>
                    </a:p>
                  </a:txBody>
                  <a:tcPr>
                    <a:solidFill>
                      <a:srgbClr val="92D050"/>
                    </a:solidFill>
                  </a:tcPr>
                </a:tc>
                <a:tc>
                  <a:txBody>
                    <a:bodyPr/>
                    <a:lstStyle/>
                    <a:p>
                      <a:r>
                        <a:rPr lang="en-US"/>
                        <a:t>CAT 6</a:t>
                      </a:r>
                    </a:p>
                  </a:txBody>
                  <a:tcPr/>
                </a:tc>
                <a:tc>
                  <a:txBody>
                    <a:bodyPr/>
                    <a:lstStyle/>
                    <a:p>
                      <a:r>
                        <a:rPr lang="en-US"/>
                        <a:t>3m</a:t>
                      </a:r>
                    </a:p>
                  </a:txBody>
                  <a:tcPr/>
                </a:tc>
                <a:tc>
                  <a:txBody>
                    <a:bodyPr/>
                    <a:lstStyle/>
                    <a:p>
                      <a:r>
                        <a:rPr lang="en-US"/>
                        <a:t>15.99</a:t>
                      </a:r>
                    </a:p>
                  </a:txBody>
                  <a:tcPr/>
                </a:tc>
                <a:tc>
                  <a:txBody>
                    <a:bodyPr/>
                    <a:lstStyle/>
                    <a:p>
                      <a:r>
                        <a:rPr lang="en-US"/>
                        <a:t>19.96</a:t>
                      </a:r>
                    </a:p>
                  </a:txBody>
                  <a:tcPr/>
                </a:tc>
                <a:tc>
                  <a:txBody>
                    <a:bodyPr/>
                    <a:lstStyle/>
                    <a:p>
                      <a:r>
                        <a:rPr lang="en-US"/>
                        <a:t>Amazon</a:t>
                      </a:r>
                    </a:p>
                  </a:txBody>
                  <a:tcPr/>
                </a:tc>
                <a:extLst>
                  <a:ext uri="{0D108BD9-81ED-4DB2-BD59-A6C34878D82A}">
                    <a16:rowId xmlns:a16="http://schemas.microsoft.com/office/drawing/2014/main" val="414335350"/>
                  </a:ext>
                </a:extLst>
              </a:tr>
              <a:tr h="370840">
                <a:tc>
                  <a:txBody>
                    <a:bodyPr/>
                    <a:lstStyle/>
                    <a:p>
                      <a:r>
                        <a:rPr lang="en-US"/>
                        <a:t>13</a:t>
                      </a:r>
                    </a:p>
                  </a:txBody>
                  <a:tcPr>
                    <a:solidFill>
                      <a:srgbClr val="92D050"/>
                    </a:solidFill>
                  </a:tcPr>
                </a:tc>
                <a:tc>
                  <a:txBody>
                    <a:bodyPr/>
                    <a:lstStyle/>
                    <a:p>
                      <a:r>
                        <a:rPr lang="en-US"/>
                        <a:t>Keystone Jack</a:t>
                      </a:r>
                    </a:p>
                  </a:txBody>
                  <a:tcPr/>
                </a:tc>
                <a:tc>
                  <a:txBody>
                    <a:bodyPr/>
                    <a:lstStyle/>
                    <a:p>
                      <a:r>
                        <a:rPr lang="en-US"/>
                        <a:t>1</a:t>
                      </a:r>
                    </a:p>
                  </a:txBody>
                  <a:tcPr/>
                </a:tc>
                <a:tc>
                  <a:txBody>
                    <a:bodyPr/>
                    <a:lstStyle/>
                    <a:p>
                      <a:r>
                        <a:rPr lang="en-US"/>
                        <a:t>11.62</a:t>
                      </a:r>
                    </a:p>
                  </a:txBody>
                  <a:tcPr/>
                </a:tc>
                <a:tc>
                  <a:txBody>
                    <a:bodyPr/>
                    <a:lstStyle/>
                    <a:p>
                      <a:r>
                        <a:rPr lang="en-US"/>
                        <a:t>11.62</a:t>
                      </a:r>
                    </a:p>
                  </a:txBody>
                  <a:tcPr/>
                </a:tc>
                <a:tc>
                  <a:txBody>
                    <a:bodyPr/>
                    <a:lstStyle/>
                    <a:p>
                      <a:r>
                        <a:rPr lang="en-US"/>
                        <a:t>Amazon</a:t>
                      </a:r>
                    </a:p>
                  </a:txBody>
                  <a:tcPr/>
                </a:tc>
                <a:extLst>
                  <a:ext uri="{0D108BD9-81ED-4DB2-BD59-A6C34878D82A}">
                    <a16:rowId xmlns:a16="http://schemas.microsoft.com/office/drawing/2014/main" val="2124445136"/>
                  </a:ext>
                </a:extLst>
              </a:tr>
              <a:tr h="370840">
                <a:tc>
                  <a:txBody>
                    <a:bodyPr/>
                    <a:lstStyle/>
                    <a:p>
                      <a:r>
                        <a:rPr lang="en-US"/>
                        <a:t>14</a:t>
                      </a:r>
                    </a:p>
                  </a:txBody>
                  <a:tcPr>
                    <a:solidFill>
                      <a:srgbClr val="92D050"/>
                    </a:solidFill>
                  </a:tcPr>
                </a:tc>
                <a:tc>
                  <a:txBody>
                    <a:bodyPr/>
                    <a:lstStyle/>
                    <a:p>
                      <a:r>
                        <a:rPr lang="en-US"/>
                        <a:t>USBC 90 deg Keystone Jack</a:t>
                      </a:r>
                    </a:p>
                  </a:txBody>
                  <a:tcPr/>
                </a:tc>
                <a:tc>
                  <a:txBody>
                    <a:bodyPr/>
                    <a:lstStyle/>
                    <a:p>
                      <a:r>
                        <a:rPr lang="en-US"/>
                        <a:t>1</a:t>
                      </a:r>
                    </a:p>
                  </a:txBody>
                  <a:tcPr/>
                </a:tc>
                <a:tc>
                  <a:txBody>
                    <a:bodyPr/>
                    <a:lstStyle/>
                    <a:p>
                      <a:r>
                        <a:rPr lang="en-US"/>
                        <a:t>4.00</a:t>
                      </a:r>
                    </a:p>
                  </a:txBody>
                  <a:tcPr/>
                </a:tc>
                <a:tc>
                  <a:txBody>
                    <a:bodyPr/>
                    <a:lstStyle/>
                    <a:p>
                      <a:r>
                        <a:rPr lang="en-US"/>
                        <a:t>4.00</a:t>
                      </a:r>
                    </a:p>
                  </a:txBody>
                  <a:tcPr/>
                </a:tc>
                <a:tc>
                  <a:txBody>
                    <a:bodyPr/>
                    <a:lstStyle/>
                    <a:p>
                      <a:r>
                        <a:rPr lang="en-US"/>
                        <a:t>Amazon</a:t>
                      </a:r>
                    </a:p>
                  </a:txBody>
                  <a:tcPr/>
                </a:tc>
                <a:extLst>
                  <a:ext uri="{0D108BD9-81ED-4DB2-BD59-A6C34878D82A}">
                    <a16:rowId xmlns:a16="http://schemas.microsoft.com/office/drawing/2014/main" val="3777767584"/>
                  </a:ext>
                </a:extLst>
              </a:tr>
              <a:tr h="370840">
                <a:tc>
                  <a:txBody>
                    <a:bodyPr/>
                    <a:lstStyle/>
                    <a:p>
                      <a:r>
                        <a:rPr lang="en-US"/>
                        <a:t>15</a:t>
                      </a:r>
                    </a:p>
                  </a:txBody>
                  <a:tcPr>
                    <a:solidFill>
                      <a:srgbClr val="92D050"/>
                    </a:solidFill>
                  </a:tcPr>
                </a:tc>
                <a:tc>
                  <a:txBody>
                    <a:bodyPr/>
                    <a:lstStyle/>
                    <a:p>
                      <a:r>
                        <a:rPr lang="en-US"/>
                        <a:t>USB to USBC cable</a:t>
                      </a:r>
                    </a:p>
                  </a:txBody>
                  <a:tcPr/>
                </a:tc>
                <a:tc>
                  <a:txBody>
                    <a:bodyPr/>
                    <a:lstStyle/>
                    <a:p>
                      <a:r>
                        <a:rPr lang="en-US"/>
                        <a:t>1</a:t>
                      </a:r>
                    </a:p>
                  </a:txBody>
                  <a:tcPr/>
                </a:tc>
                <a:tc>
                  <a:txBody>
                    <a:bodyPr/>
                    <a:lstStyle/>
                    <a:p>
                      <a:r>
                        <a:rPr lang="en-US"/>
                        <a:t>12.99</a:t>
                      </a:r>
                    </a:p>
                  </a:txBody>
                  <a:tcPr/>
                </a:tc>
                <a:tc>
                  <a:txBody>
                    <a:bodyPr/>
                    <a:lstStyle/>
                    <a:p>
                      <a:r>
                        <a:rPr lang="en-US"/>
                        <a:t>12.99</a:t>
                      </a:r>
                    </a:p>
                  </a:txBody>
                  <a:tcPr/>
                </a:tc>
                <a:tc>
                  <a:txBody>
                    <a:bodyPr/>
                    <a:lstStyle/>
                    <a:p>
                      <a:r>
                        <a:rPr lang="en-US"/>
                        <a:t>Amazon</a:t>
                      </a:r>
                    </a:p>
                  </a:txBody>
                  <a:tcPr/>
                </a:tc>
                <a:extLst>
                  <a:ext uri="{0D108BD9-81ED-4DB2-BD59-A6C34878D82A}">
                    <a16:rowId xmlns:a16="http://schemas.microsoft.com/office/drawing/2014/main" val="4245575469"/>
                  </a:ext>
                </a:extLst>
              </a:tr>
              <a:tr h="370840">
                <a:tc>
                  <a:txBody>
                    <a:bodyPr/>
                    <a:lstStyle/>
                    <a:p>
                      <a:r>
                        <a:rPr lang="en-US"/>
                        <a:t>16</a:t>
                      </a:r>
                    </a:p>
                  </a:txBody>
                  <a:tcPr>
                    <a:solidFill>
                      <a:srgbClr val="92D050"/>
                    </a:solidFill>
                  </a:tcPr>
                </a:tc>
                <a:tc>
                  <a:txBody>
                    <a:bodyPr/>
                    <a:lstStyle/>
                    <a:p>
                      <a:r>
                        <a:rPr lang="en-US" err="1"/>
                        <a:t>Sv</a:t>
                      </a:r>
                      <a:r>
                        <a:rPr lang="en-US"/>
                        <a:t> limit switch</a:t>
                      </a:r>
                    </a:p>
                  </a:txBody>
                  <a:tcPr/>
                </a:tc>
                <a:tc>
                  <a:txBody>
                    <a:bodyPr/>
                    <a:lstStyle/>
                    <a:p>
                      <a:r>
                        <a:rPr lang="en-US"/>
                        <a:t>5</a:t>
                      </a:r>
                    </a:p>
                  </a:txBody>
                  <a:tcPr/>
                </a:tc>
                <a:tc>
                  <a:txBody>
                    <a:bodyPr/>
                    <a:lstStyle/>
                    <a:p>
                      <a:r>
                        <a:rPr lang="en-US"/>
                        <a:t>.99</a:t>
                      </a:r>
                    </a:p>
                  </a:txBody>
                  <a:tcPr/>
                </a:tc>
                <a:tc>
                  <a:txBody>
                    <a:bodyPr/>
                    <a:lstStyle/>
                    <a:p>
                      <a:r>
                        <a:rPr lang="en-US"/>
                        <a:t>4.99</a:t>
                      </a:r>
                    </a:p>
                  </a:txBody>
                  <a:tcPr/>
                </a:tc>
                <a:tc>
                  <a:txBody>
                    <a:bodyPr/>
                    <a:lstStyle/>
                    <a:p>
                      <a:r>
                        <a:rPr lang="en-US"/>
                        <a:t>Amazon</a:t>
                      </a:r>
                    </a:p>
                  </a:txBody>
                  <a:tcPr/>
                </a:tc>
                <a:extLst>
                  <a:ext uri="{0D108BD9-81ED-4DB2-BD59-A6C34878D82A}">
                    <a16:rowId xmlns:a16="http://schemas.microsoft.com/office/drawing/2014/main" val="1901770195"/>
                  </a:ext>
                </a:extLst>
              </a:tr>
              <a:tr h="370840">
                <a:tc>
                  <a:txBody>
                    <a:bodyPr/>
                    <a:lstStyle/>
                    <a:p>
                      <a:r>
                        <a:rPr lang="en-US"/>
                        <a:t>17</a:t>
                      </a:r>
                    </a:p>
                  </a:txBody>
                  <a:tcPr>
                    <a:solidFill>
                      <a:srgbClr val="92D050"/>
                    </a:solidFill>
                  </a:tcPr>
                </a:tc>
                <a:tc>
                  <a:txBody>
                    <a:bodyPr/>
                    <a:lstStyle/>
                    <a:p>
                      <a:r>
                        <a:rPr lang="en-US" err="1"/>
                        <a:t>Xv</a:t>
                      </a:r>
                      <a:r>
                        <a:rPr lang="en-US"/>
                        <a:t> limit switch</a:t>
                      </a:r>
                    </a:p>
                  </a:txBody>
                  <a:tcPr/>
                </a:tc>
                <a:tc>
                  <a:txBody>
                    <a:bodyPr/>
                    <a:lstStyle/>
                    <a:p>
                      <a:r>
                        <a:rPr lang="en-US"/>
                        <a:t>1</a:t>
                      </a:r>
                    </a:p>
                  </a:txBody>
                  <a:tcPr/>
                </a:tc>
                <a:tc>
                  <a:txBody>
                    <a:bodyPr/>
                    <a:lstStyle/>
                    <a:p>
                      <a:r>
                        <a:rPr lang="en-US"/>
                        <a:t>1.29</a:t>
                      </a:r>
                    </a:p>
                  </a:txBody>
                  <a:tcPr/>
                </a:tc>
                <a:tc>
                  <a:txBody>
                    <a:bodyPr/>
                    <a:lstStyle/>
                    <a:p>
                      <a:r>
                        <a:rPr lang="en-US"/>
                        <a:t>1.29</a:t>
                      </a:r>
                    </a:p>
                  </a:txBody>
                  <a:tcPr/>
                </a:tc>
                <a:tc>
                  <a:txBody>
                    <a:bodyPr/>
                    <a:lstStyle/>
                    <a:p>
                      <a:r>
                        <a:rPr lang="en-US"/>
                        <a:t>Amazon</a:t>
                      </a:r>
                    </a:p>
                  </a:txBody>
                  <a:tcPr/>
                </a:tc>
                <a:extLst>
                  <a:ext uri="{0D108BD9-81ED-4DB2-BD59-A6C34878D82A}">
                    <a16:rowId xmlns:a16="http://schemas.microsoft.com/office/drawing/2014/main" val="2383527341"/>
                  </a:ext>
                </a:extLst>
              </a:tr>
              <a:tr h="370840">
                <a:tc>
                  <a:txBody>
                    <a:bodyPr/>
                    <a:lstStyle/>
                    <a:p>
                      <a:r>
                        <a:rPr lang="en-US"/>
                        <a:t>18</a:t>
                      </a:r>
                    </a:p>
                  </a:txBody>
                  <a:tcPr>
                    <a:solidFill>
                      <a:srgbClr val="92D050"/>
                    </a:solidFill>
                  </a:tcPr>
                </a:tc>
                <a:tc>
                  <a:txBody>
                    <a:bodyPr/>
                    <a:lstStyle/>
                    <a:p>
                      <a:r>
                        <a:rPr lang="en-US"/>
                        <a:t>Power Jack Socket</a:t>
                      </a:r>
                    </a:p>
                  </a:txBody>
                  <a:tcPr/>
                </a:tc>
                <a:tc>
                  <a:txBody>
                    <a:bodyPr/>
                    <a:lstStyle/>
                    <a:p>
                      <a:r>
                        <a:rPr lang="en-US"/>
                        <a:t>1</a:t>
                      </a:r>
                    </a:p>
                  </a:txBody>
                  <a:tcPr/>
                </a:tc>
                <a:tc>
                  <a:txBody>
                    <a:bodyPr/>
                    <a:lstStyle/>
                    <a:p>
                      <a:r>
                        <a:rPr lang="en-US"/>
                        <a:t>6.99</a:t>
                      </a:r>
                    </a:p>
                  </a:txBody>
                  <a:tcPr/>
                </a:tc>
                <a:tc>
                  <a:txBody>
                    <a:bodyPr/>
                    <a:lstStyle/>
                    <a:p>
                      <a:r>
                        <a:rPr lang="en-US"/>
                        <a:t>6.99</a:t>
                      </a:r>
                    </a:p>
                  </a:txBody>
                  <a:tcPr/>
                </a:tc>
                <a:tc>
                  <a:txBody>
                    <a:bodyPr/>
                    <a:lstStyle/>
                    <a:p>
                      <a:r>
                        <a:rPr lang="en-US"/>
                        <a:t>Amazon</a:t>
                      </a:r>
                    </a:p>
                  </a:txBody>
                  <a:tcPr/>
                </a:tc>
                <a:extLst>
                  <a:ext uri="{0D108BD9-81ED-4DB2-BD59-A6C34878D82A}">
                    <a16:rowId xmlns:a16="http://schemas.microsoft.com/office/drawing/2014/main" val="3821100409"/>
                  </a:ext>
                </a:extLst>
              </a:tr>
              <a:tr h="370840">
                <a:tc>
                  <a:txBody>
                    <a:bodyPr/>
                    <a:lstStyle/>
                    <a:p>
                      <a:r>
                        <a:rPr lang="en-US"/>
                        <a:t>19</a:t>
                      </a:r>
                    </a:p>
                  </a:txBody>
                  <a:tcPr>
                    <a:solidFill>
                      <a:srgbClr val="92D050"/>
                    </a:solidFill>
                  </a:tcPr>
                </a:tc>
                <a:tc>
                  <a:txBody>
                    <a:bodyPr/>
                    <a:lstStyle/>
                    <a:p>
                      <a:r>
                        <a:rPr lang="en-US"/>
                        <a:t>KCD1 Rocker Switch</a:t>
                      </a:r>
                    </a:p>
                  </a:txBody>
                  <a:tcPr/>
                </a:tc>
                <a:tc>
                  <a:txBody>
                    <a:bodyPr/>
                    <a:lstStyle/>
                    <a:p>
                      <a:r>
                        <a:rPr lang="en-US"/>
                        <a:t>1</a:t>
                      </a:r>
                    </a:p>
                  </a:txBody>
                  <a:tcPr/>
                </a:tc>
                <a:tc>
                  <a:txBody>
                    <a:bodyPr/>
                    <a:lstStyle/>
                    <a:p>
                      <a:r>
                        <a:rPr lang="en-US"/>
                        <a:t>.99</a:t>
                      </a:r>
                    </a:p>
                  </a:txBody>
                  <a:tcPr/>
                </a:tc>
                <a:tc>
                  <a:txBody>
                    <a:bodyPr/>
                    <a:lstStyle/>
                    <a:p>
                      <a:r>
                        <a:rPr lang="en-US"/>
                        <a:t>.99</a:t>
                      </a:r>
                    </a:p>
                  </a:txBody>
                  <a:tcPr/>
                </a:tc>
                <a:tc>
                  <a:txBody>
                    <a:bodyPr/>
                    <a:lstStyle/>
                    <a:p>
                      <a:r>
                        <a:rPr lang="en-US"/>
                        <a:t>Amazon</a:t>
                      </a:r>
                    </a:p>
                  </a:txBody>
                  <a:tcPr/>
                </a:tc>
                <a:extLst>
                  <a:ext uri="{0D108BD9-81ED-4DB2-BD59-A6C34878D82A}">
                    <a16:rowId xmlns:a16="http://schemas.microsoft.com/office/drawing/2014/main" val="939978663"/>
                  </a:ext>
                </a:extLst>
              </a:tr>
              <a:tr h="370840">
                <a:tc>
                  <a:txBody>
                    <a:bodyPr/>
                    <a:lstStyle/>
                    <a:p>
                      <a:r>
                        <a:rPr lang="en-US"/>
                        <a:t>20</a:t>
                      </a:r>
                    </a:p>
                  </a:txBody>
                  <a:tcPr>
                    <a:solidFill>
                      <a:srgbClr val="92D050"/>
                    </a:solidFill>
                  </a:tcPr>
                </a:tc>
                <a:tc>
                  <a:txBody>
                    <a:bodyPr/>
                    <a:lstStyle/>
                    <a:p>
                      <a:r>
                        <a:rPr lang="en-US"/>
                        <a:t>3pos double row terminal</a:t>
                      </a:r>
                    </a:p>
                  </a:txBody>
                  <a:tcPr/>
                </a:tc>
                <a:tc>
                  <a:txBody>
                    <a:bodyPr/>
                    <a:lstStyle/>
                    <a:p>
                      <a:r>
                        <a:rPr lang="en-US"/>
                        <a:t>1</a:t>
                      </a:r>
                    </a:p>
                  </a:txBody>
                  <a:tcPr/>
                </a:tc>
                <a:tc>
                  <a:txBody>
                    <a:bodyPr/>
                    <a:lstStyle/>
                    <a:p>
                      <a:r>
                        <a:rPr lang="en-US"/>
                        <a:t>3.95</a:t>
                      </a:r>
                    </a:p>
                  </a:txBody>
                  <a:tcPr/>
                </a:tc>
                <a:tc>
                  <a:txBody>
                    <a:bodyPr/>
                    <a:lstStyle/>
                    <a:p>
                      <a:r>
                        <a:rPr lang="en-US"/>
                        <a:t>3.95</a:t>
                      </a:r>
                    </a:p>
                  </a:txBody>
                  <a:tcPr/>
                </a:tc>
                <a:tc>
                  <a:txBody>
                    <a:bodyPr/>
                    <a:lstStyle/>
                    <a:p>
                      <a:r>
                        <a:rPr lang="en-US"/>
                        <a:t>Amazon</a:t>
                      </a:r>
                    </a:p>
                  </a:txBody>
                  <a:tcPr/>
                </a:tc>
                <a:extLst>
                  <a:ext uri="{0D108BD9-81ED-4DB2-BD59-A6C34878D82A}">
                    <a16:rowId xmlns:a16="http://schemas.microsoft.com/office/drawing/2014/main" val="571864583"/>
                  </a:ext>
                </a:extLst>
              </a:tr>
              <a:tr h="370840">
                <a:tc>
                  <a:txBody>
                    <a:bodyPr/>
                    <a:lstStyle/>
                    <a:p>
                      <a:r>
                        <a:rPr lang="en-US"/>
                        <a:t>21</a:t>
                      </a:r>
                    </a:p>
                  </a:txBody>
                  <a:tcPr>
                    <a:solidFill>
                      <a:srgbClr val="92D050"/>
                    </a:solidFill>
                  </a:tcPr>
                </a:tc>
                <a:tc>
                  <a:txBody>
                    <a:bodyPr/>
                    <a:lstStyle/>
                    <a:p>
                      <a:r>
                        <a:rPr lang="en-US"/>
                        <a:t>Teensy 4.1</a:t>
                      </a:r>
                    </a:p>
                  </a:txBody>
                  <a:tcPr/>
                </a:tc>
                <a:tc>
                  <a:txBody>
                    <a:bodyPr/>
                    <a:lstStyle/>
                    <a:p>
                      <a:r>
                        <a:rPr lang="en-US"/>
                        <a:t>1</a:t>
                      </a:r>
                    </a:p>
                  </a:txBody>
                  <a:tcPr/>
                </a:tc>
                <a:tc>
                  <a:txBody>
                    <a:bodyPr/>
                    <a:lstStyle/>
                    <a:p>
                      <a:r>
                        <a:rPr lang="en-US"/>
                        <a:t>36.91</a:t>
                      </a:r>
                    </a:p>
                  </a:txBody>
                  <a:tcPr/>
                </a:tc>
                <a:tc>
                  <a:txBody>
                    <a:bodyPr/>
                    <a:lstStyle/>
                    <a:p>
                      <a:r>
                        <a:rPr lang="en-US"/>
                        <a:t>36.91</a:t>
                      </a:r>
                    </a:p>
                  </a:txBody>
                  <a:tcPr/>
                </a:tc>
                <a:tc>
                  <a:txBody>
                    <a:bodyPr/>
                    <a:lstStyle/>
                    <a:p>
                      <a:r>
                        <a:rPr lang="en-US"/>
                        <a:t>Amazon</a:t>
                      </a:r>
                    </a:p>
                  </a:txBody>
                  <a:tcPr/>
                </a:tc>
                <a:extLst>
                  <a:ext uri="{0D108BD9-81ED-4DB2-BD59-A6C34878D82A}">
                    <a16:rowId xmlns:a16="http://schemas.microsoft.com/office/drawing/2014/main" val="271911567"/>
                  </a:ext>
                </a:extLst>
              </a:tr>
              <a:tr h="370840">
                <a:tc>
                  <a:txBody>
                    <a:bodyPr/>
                    <a:lstStyle/>
                    <a:p>
                      <a:r>
                        <a:rPr lang="en-US"/>
                        <a:t>22</a:t>
                      </a:r>
                    </a:p>
                  </a:txBody>
                  <a:tcPr>
                    <a:solidFill>
                      <a:srgbClr val="92D050"/>
                    </a:solidFill>
                  </a:tcPr>
                </a:tc>
                <a:tc>
                  <a:txBody>
                    <a:bodyPr/>
                    <a:lstStyle/>
                    <a:p>
                      <a:r>
                        <a:rPr lang="en-US"/>
                        <a:t>Teensy terminal block</a:t>
                      </a:r>
                    </a:p>
                  </a:txBody>
                  <a:tcPr/>
                </a:tc>
                <a:tc>
                  <a:txBody>
                    <a:bodyPr/>
                    <a:lstStyle/>
                    <a:p>
                      <a:r>
                        <a:rPr lang="en-US"/>
                        <a:t>1</a:t>
                      </a:r>
                    </a:p>
                  </a:txBody>
                  <a:tcPr/>
                </a:tc>
                <a:tc>
                  <a:txBody>
                    <a:bodyPr/>
                    <a:lstStyle/>
                    <a:p>
                      <a:r>
                        <a:rPr lang="en-US"/>
                        <a:t>23.90</a:t>
                      </a:r>
                    </a:p>
                  </a:txBody>
                  <a:tcPr/>
                </a:tc>
                <a:tc>
                  <a:txBody>
                    <a:bodyPr/>
                    <a:lstStyle/>
                    <a:p>
                      <a:r>
                        <a:rPr lang="en-US"/>
                        <a:t>23.90</a:t>
                      </a:r>
                    </a:p>
                  </a:txBody>
                  <a:tcPr/>
                </a:tc>
                <a:tc>
                  <a:txBody>
                    <a:bodyPr/>
                    <a:lstStyle/>
                    <a:p>
                      <a:r>
                        <a:rPr lang="en-US"/>
                        <a:t>Amazon</a:t>
                      </a:r>
                    </a:p>
                  </a:txBody>
                  <a:tcPr/>
                </a:tc>
                <a:extLst>
                  <a:ext uri="{0D108BD9-81ED-4DB2-BD59-A6C34878D82A}">
                    <a16:rowId xmlns:a16="http://schemas.microsoft.com/office/drawing/2014/main" val="2970755037"/>
                  </a:ext>
                </a:extLst>
              </a:tr>
            </a:tbl>
          </a:graphicData>
        </a:graphic>
      </p:graphicFrame>
      <p:sp>
        <p:nvSpPr>
          <p:cNvPr id="5" name="Rectangle 4">
            <a:extLst>
              <a:ext uri="{FF2B5EF4-FFF2-40B4-BE49-F238E27FC236}">
                <a16:creationId xmlns:a16="http://schemas.microsoft.com/office/drawing/2014/main" id="{7B6E7A8B-3853-4680-9C17-3603606659D7}"/>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1248BE7-CBE8-435A-AEB3-3FA45B10A337}"/>
              </a:ext>
            </a:extLst>
          </p:cNvPr>
          <p:cNvSpPr txBox="1">
            <a:spLocks/>
          </p:cNvSpPr>
          <p:nvPr/>
        </p:nvSpPr>
        <p:spPr>
          <a:xfrm>
            <a:off x="359229" y="310697"/>
            <a:ext cx="10515600" cy="7452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Haettenschweiler" panose="020B0706040902060204" pitchFamily="34" charset="0"/>
              </a:rPr>
              <a:t>Purchasing Bill of Materials</a:t>
            </a:r>
          </a:p>
        </p:txBody>
      </p:sp>
      <p:sp>
        <p:nvSpPr>
          <p:cNvPr id="2" name="Footer Placeholder 1">
            <a:extLst>
              <a:ext uri="{FF2B5EF4-FFF2-40B4-BE49-F238E27FC236}">
                <a16:creationId xmlns:a16="http://schemas.microsoft.com/office/drawing/2014/main" id="{7E0177A5-24AD-737D-62E0-29512AD5331A}"/>
              </a:ext>
            </a:extLst>
          </p:cNvPr>
          <p:cNvSpPr>
            <a:spLocks noGrp="1"/>
          </p:cNvSpPr>
          <p:nvPr>
            <p:ph type="ftr" sz="quarter" idx="11"/>
          </p:nvPr>
        </p:nvSpPr>
        <p:spPr/>
        <p:txBody>
          <a:bodyPr/>
          <a:lstStyle/>
          <a:p>
            <a:r>
              <a:rPr lang="en-US">
                <a:solidFill>
                  <a:schemeClr val="bg1"/>
                </a:solidFill>
              </a:rPr>
              <a:t>Daniel Cooke</a:t>
            </a:r>
          </a:p>
        </p:txBody>
      </p:sp>
      <p:sp>
        <p:nvSpPr>
          <p:cNvPr id="4" name="Slide Number Placeholder 3">
            <a:extLst>
              <a:ext uri="{FF2B5EF4-FFF2-40B4-BE49-F238E27FC236}">
                <a16:creationId xmlns:a16="http://schemas.microsoft.com/office/drawing/2014/main" id="{29284F4E-AE3B-A58C-B17C-CCD1E8482B44}"/>
              </a:ext>
            </a:extLst>
          </p:cNvPr>
          <p:cNvSpPr>
            <a:spLocks noGrp="1"/>
          </p:cNvSpPr>
          <p:nvPr>
            <p:ph type="sldNum" sz="quarter" idx="12"/>
          </p:nvPr>
        </p:nvSpPr>
        <p:spPr/>
        <p:txBody>
          <a:bodyPr/>
          <a:lstStyle/>
          <a:p>
            <a:fld id="{330EA680-D336-4FF7-8B7A-9848BB0A1C32}" type="slidenum">
              <a:rPr lang="en-US" smtClean="0"/>
              <a:t>39</a:t>
            </a:fld>
            <a:endParaRPr lang="en-US"/>
          </a:p>
        </p:txBody>
      </p:sp>
      <p:pic>
        <p:nvPicPr>
          <p:cNvPr id="6" name="Content Placeholder 5">
            <a:extLst>
              <a:ext uri="{FF2B5EF4-FFF2-40B4-BE49-F238E27FC236}">
                <a16:creationId xmlns:a16="http://schemas.microsoft.com/office/drawing/2014/main" id="{6ACCB67F-CFBE-4EFA-A159-3E978D7E2B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8267" y="5870673"/>
            <a:ext cx="2953733" cy="997575"/>
          </a:xfrm>
          <a:prstGeom prst="rect">
            <a:avLst/>
          </a:prstGeom>
        </p:spPr>
      </p:pic>
    </p:spTree>
    <p:extLst>
      <p:ext uri="{BB962C8B-B14F-4D97-AF65-F5344CB8AC3E}">
        <p14:creationId xmlns:p14="http://schemas.microsoft.com/office/powerpoint/2010/main" val="2961386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a:rPr>
              <a:t>Design Requirements Summary </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sp>
        <p:nvSpPr>
          <p:cNvPr id="3" name="TextBox 2">
            <a:extLst>
              <a:ext uri="{FF2B5EF4-FFF2-40B4-BE49-F238E27FC236}">
                <a16:creationId xmlns:a16="http://schemas.microsoft.com/office/drawing/2014/main" id="{43A146D2-AD59-7CD1-F133-CC6C83B3B2D0}"/>
              </a:ext>
            </a:extLst>
          </p:cNvPr>
          <p:cNvSpPr txBox="1"/>
          <p:nvPr/>
        </p:nvSpPr>
        <p:spPr>
          <a:xfrm>
            <a:off x="550195" y="1219081"/>
            <a:ext cx="4032388" cy="4078039"/>
          </a:xfrm>
          <a:prstGeom prst="rect">
            <a:avLst/>
          </a:prstGeom>
          <a:noFill/>
        </p:spPr>
        <p:txBody>
          <a:bodyPr wrap="square" lIns="91440" tIns="45720" rIns="91440" bIns="45720" numCol="1" rtlCol="0" anchor="t">
            <a:spAutoFit/>
          </a:bodyPr>
          <a:lstStyle/>
          <a:p>
            <a:pPr algn="l"/>
            <a:r>
              <a:rPr lang="en-US" sz="2000" b="1">
                <a:latin typeface="Times New Roman"/>
                <a:cs typeface="Times New Roman"/>
              </a:rPr>
              <a:t>Customer Requirements:</a:t>
            </a:r>
          </a:p>
          <a:p>
            <a:pPr marL="285750" indent="-285750" algn="l">
              <a:buFont typeface="Arial" panose="020B0604020202020204" pitchFamily="34" charset="0"/>
              <a:buChar char="•"/>
            </a:pPr>
            <a:r>
              <a:rPr lang="en-US" sz="1500">
                <a:latin typeface="Times New Roman"/>
                <a:cs typeface="Times New Roman"/>
              </a:rPr>
              <a:t>CR1 - Working Volume (50” D x 4’ Height)</a:t>
            </a:r>
          </a:p>
          <a:p>
            <a:pPr marL="285750" indent="-285750" algn="l">
              <a:buFont typeface="Arial" panose="020B0604020202020204" pitchFamily="34" charset="0"/>
              <a:buChar char="•"/>
            </a:pPr>
            <a:r>
              <a:rPr lang="en-US" sz="1500">
                <a:latin typeface="Times New Roman"/>
                <a:cs typeface="Times New Roman"/>
              </a:rPr>
              <a:t>CR2 – ¼” Aluminum Drilling</a:t>
            </a:r>
          </a:p>
          <a:p>
            <a:pPr marL="285750" indent="-285750" algn="l">
              <a:buFont typeface="Arial" panose="020B0604020202020204" pitchFamily="34" charset="0"/>
              <a:buChar char="•"/>
            </a:pPr>
            <a:r>
              <a:rPr lang="en-US" sz="1500">
                <a:latin typeface="Times New Roman"/>
                <a:cs typeface="Times New Roman"/>
              </a:rPr>
              <a:t>CR3 - Human Input Responsive (HIR)</a:t>
            </a:r>
          </a:p>
          <a:p>
            <a:pPr marL="285750" indent="-285750" algn="l">
              <a:buFont typeface="Arial" panose="020B0604020202020204" pitchFamily="34" charset="0"/>
              <a:buChar char="•"/>
            </a:pPr>
            <a:r>
              <a:rPr lang="en-US" sz="1500">
                <a:latin typeface="Times New Roman"/>
                <a:cs typeface="Times New Roman"/>
              </a:rPr>
              <a:t>CR4 – 0.003” Drilling Tolerance</a:t>
            </a:r>
          </a:p>
          <a:p>
            <a:pPr marL="285750" indent="-285750" algn="l">
              <a:buFont typeface="Arial" panose="020B0604020202020204" pitchFamily="34" charset="0"/>
              <a:buChar char="•"/>
            </a:pPr>
            <a:r>
              <a:rPr lang="en-US" sz="1500">
                <a:latin typeface="Times New Roman"/>
                <a:cs typeface="Times New Roman"/>
              </a:rPr>
              <a:t>CR5 – Portable</a:t>
            </a:r>
          </a:p>
          <a:p>
            <a:pPr marL="285750" indent="-285750" algn="l">
              <a:buFont typeface="Arial" panose="020B0604020202020204" pitchFamily="34" charset="0"/>
              <a:buChar char="•"/>
            </a:pPr>
            <a:r>
              <a:rPr lang="en-US" sz="1500">
                <a:latin typeface="Times New Roman"/>
                <a:cs typeface="Times New Roman"/>
              </a:rPr>
              <a:t>CR6 – Electrical Power</a:t>
            </a:r>
          </a:p>
          <a:p>
            <a:pPr marL="285750" indent="-285750" algn="l">
              <a:buFont typeface="Arial" panose="020B0604020202020204" pitchFamily="34" charset="0"/>
              <a:buChar char="•"/>
            </a:pPr>
            <a:r>
              <a:rPr lang="en-US" sz="1500">
                <a:latin typeface="Times New Roman"/>
                <a:cs typeface="Times New Roman"/>
              </a:rPr>
              <a:t>CR7 – Emergency Stop</a:t>
            </a:r>
          </a:p>
          <a:p>
            <a:pPr marL="285750" indent="-285750" algn="l">
              <a:buFont typeface="Arial" panose="020B0604020202020204" pitchFamily="34" charset="0"/>
              <a:buChar char="•"/>
            </a:pPr>
            <a:r>
              <a:rPr lang="en-US" sz="1500">
                <a:latin typeface="Times New Roman"/>
                <a:cs typeface="Times New Roman"/>
              </a:rPr>
              <a:t>CR8 – Cost Efficient</a:t>
            </a:r>
          </a:p>
          <a:p>
            <a:pPr marL="285750" indent="-285750" algn="l">
              <a:buFont typeface="Arial" panose="020B0604020202020204" pitchFamily="34" charset="0"/>
              <a:buChar char="•"/>
            </a:pPr>
            <a:endParaRPr lang="en-US" sz="2000">
              <a:latin typeface="Times New Roman"/>
              <a:cs typeface="Times New Roman"/>
            </a:endParaRPr>
          </a:p>
          <a:p>
            <a:pPr algn="l"/>
            <a:r>
              <a:rPr lang="en-US" sz="2000" b="1">
                <a:latin typeface="Times New Roman"/>
                <a:cs typeface="Times New Roman"/>
              </a:rPr>
              <a:t>Engineering Requirements:</a:t>
            </a:r>
          </a:p>
          <a:p>
            <a:pPr marL="285750" indent="-285750" algn="l">
              <a:buFont typeface="Arial" panose="020B0604020202020204" pitchFamily="34" charset="0"/>
              <a:buChar char="•"/>
            </a:pPr>
            <a:r>
              <a:rPr lang="en-US" sz="1500">
                <a:latin typeface="Times New Roman"/>
                <a:cs typeface="Times New Roman"/>
              </a:rPr>
              <a:t>ER1 – Deflects &lt; 0.1” During Drilling</a:t>
            </a:r>
          </a:p>
          <a:p>
            <a:pPr marL="285750" indent="-285750" algn="l">
              <a:buFont typeface="Arial" panose="020B0604020202020204" pitchFamily="34" charset="0"/>
              <a:buChar char="•"/>
            </a:pPr>
            <a:r>
              <a:rPr lang="en-US" sz="1500">
                <a:latin typeface="Times New Roman"/>
                <a:cs typeface="Times New Roman"/>
              </a:rPr>
              <a:t>ER2 – Spindle Speed 3,000 RPM</a:t>
            </a:r>
          </a:p>
          <a:p>
            <a:pPr marL="285750" indent="-285750" algn="l">
              <a:buFont typeface="Arial" panose="020B0604020202020204" pitchFamily="34" charset="0"/>
              <a:buChar char="•"/>
            </a:pPr>
            <a:r>
              <a:rPr lang="en-US" sz="1500">
                <a:latin typeface="Times New Roman"/>
                <a:cs typeface="Times New Roman"/>
              </a:rPr>
              <a:t>ER3 – Motor Torque 100 N-m</a:t>
            </a:r>
          </a:p>
          <a:p>
            <a:pPr marL="285750" indent="-285750" algn="l">
              <a:buFont typeface="Arial" panose="020B0604020202020204" pitchFamily="34" charset="0"/>
              <a:buChar char="•"/>
            </a:pPr>
            <a:r>
              <a:rPr lang="en-US" sz="1500">
                <a:latin typeface="Times New Roman"/>
                <a:cs typeface="Times New Roman"/>
              </a:rPr>
              <a:t>ER4– Human Input Responsive</a:t>
            </a:r>
          </a:p>
          <a:p>
            <a:pPr marL="285750" indent="-285750" algn="l">
              <a:buFont typeface="Arial" panose="020B0604020202020204" pitchFamily="34" charset="0"/>
              <a:buChar char="•"/>
            </a:pPr>
            <a:r>
              <a:rPr lang="en-US" sz="1500">
                <a:latin typeface="Times New Roman"/>
                <a:cs typeface="Times New Roman"/>
              </a:rPr>
              <a:t>ER5 – Assembly &lt; 150 lbs</a:t>
            </a:r>
          </a:p>
        </p:txBody>
      </p:sp>
      <p:sp>
        <p:nvSpPr>
          <p:cNvPr id="5" name="TextBox 4">
            <a:extLst>
              <a:ext uri="{FF2B5EF4-FFF2-40B4-BE49-F238E27FC236}">
                <a16:creationId xmlns:a16="http://schemas.microsoft.com/office/drawing/2014/main" id="{6B8EFECE-A70F-FC59-94FE-AE05EF9048D0}"/>
              </a:ext>
            </a:extLst>
          </p:cNvPr>
          <p:cNvSpPr txBox="1"/>
          <p:nvPr/>
        </p:nvSpPr>
        <p:spPr>
          <a:xfrm>
            <a:off x="5328249" y="1043797"/>
            <a:ext cx="5546784" cy="47551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Times New Roman"/>
                <a:cs typeface="Segoe UI"/>
              </a:rPr>
              <a:t>Fully Autonomous​:</a:t>
            </a:r>
          </a:p>
          <a:p>
            <a:pPr marL="228600" indent="-228600">
              <a:buFont typeface=""/>
              <a:buChar char="•"/>
            </a:pPr>
            <a:r>
              <a:rPr lang="en-US" sz="1600">
                <a:latin typeface="Times New Roman"/>
                <a:cs typeface="Arial"/>
              </a:rPr>
              <a:t>User should be able to use control system to select a preprogrammed setting for the desired job.​</a:t>
            </a:r>
          </a:p>
          <a:p>
            <a:pPr marL="228600" indent="-228600">
              <a:buFont typeface=""/>
              <a:buChar char="•"/>
            </a:pPr>
            <a:r>
              <a:rPr lang="en-US" sz="1600">
                <a:latin typeface="Times New Roman"/>
                <a:cs typeface="Arial"/>
              </a:rPr>
              <a:t>E-stop that can detect overheating or system malfunction and automatically shut down.​</a:t>
            </a:r>
          </a:p>
          <a:p>
            <a:pPr marL="228600" indent="-228600">
              <a:buFont typeface=""/>
              <a:buChar char="•"/>
            </a:pPr>
            <a:endParaRPr lang="en-US" sz="1600">
              <a:latin typeface="Times New Roman"/>
              <a:cs typeface="Arial"/>
            </a:endParaRPr>
          </a:p>
          <a:p>
            <a:r>
              <a:rPr lang="en-US" b="1">
                <a:latin typeface="Times New Roman"/>
                <a:cs typeface="Arial"/>
              </a:rPr>
              <a:t>Mobility:</a:t>
            </a:r>
          </a:p>
          <a:p>
            <a:pPr marL="285750" indent="-285750">
              <a:buFont typeface="Arial,Sans-Serif"/>
              <a:buChar char="•"/>
            </a:pPr>
            <a:r>
              <a:rPr lang="en-US" sz="1600">
                <a:latin typeface="Times New Roman"/>
                <a:cs typeface="Arial"/>
              </a:rPr>
              <a:t>System should be on wheels, capable of being moved by no more than two people for placement.</a:t>
            </a:r>
          </a:p>
          <a:p>
            <a:pPr marL="285750" indent="-285750">
              <a:buFont typeface="Arial,Sans-Serif"/>
              <a:buChar char="•"/>
            </a:pPr>
            <a:r>
              <a:rPr lang="en-US" sz="1600">
                <a:latin typeface="Times New Roman"/>
                <a:cs typeface="Arial"/>
              </a:rPr>
              <a:t>System will be locked in place</a:t>
            </a:r>
            <a:r>
              <a:rPr lang="en-US" sz="1400">
                <a:latin typeface="Times New Roman"/>
                <a:cs typeface="Arial"/>
              </a:rPr>
              <a:t>.</a:t>
            </a:r>
            <a:endParaRPr lang="en-US">
              <a:latin typeface="Times New Roman"/>
              <a:cs typeface="Arial"/>
            </a:endParaRPr>
          </a:p>
          <a:p>
            <a:endParaRPr lang="en-US">
              <a:latin typeface="Times New Roman"/>
              <a:cs typeface="Arial"/>
            </a:endParaRPr>
          </a:p>
          <a:p>
            <a:pPr>
              <a:buFont typeface="Arial,Sans-Serif"/>
            </a:pPr>
            <a:r>
              <a:rPr lang="en-US" b="1">
                <a:latin typeface="Times New Roman"/>
                <a:cs typeface="Arial"/>
              </a:rPr>
              <a:t>Other:</a:t>
            </a:r>
            <a:endParaRPr lang="en-US" b="1"/>
          </a:p>
          <a:p>
            <a:pPr marL="285750" indent="-285750">
              <a:buFont typeface="Arial,Sans-Serif"/>
              <a:buChar char="•"/>
            </a:pPr>
            <a:r>
              <a:rPr lang="en-US" sz="1600">
                <a:latin typeface="Times New Roman"/>
                <a:cs typeface="Arial"/>
              </a:rPr>
              <a:t>Cost effective: Low product and maintenance costs.</a:t>
            </a:r>
          </a:p>
          <a:p>
            <a:pPr marL="285750" indent="-285750">
              <a:buFont typeface="Arial,Sans-Serif"/>
              <a:buChar char="•"/>
            </a:pPr>
            <a:r>
              <a:rPr lang="en-US" sz="1600">
                <a:latin typeface="Times New Roman"/>
                <a:cs typeface="Arial"/>
              </a:rPr>
              <a:t>Must be able to work continuously through a 10 -hour workday.</a:t>
            </a:r>
          </a:p>
          <a:p>
            <a:pPr marL="285750" indent="-285750">
              <a:buFont typeface="Arial,Sans-Serif"/>
              <a:buChar char="•"/>
            </a:pPr>
            <a:r>
              <a:rPr lang="en-US" sz="1600">
                <a:latin typeface="Times New Roman"/>
                <a:cs typeface="Arial"/>
              </a:rPr>
              <a:t>Strictly electronic running on standard household appliance power access (no hydraulics). </a:t>
            </a:r>
          </a:p>
          <a:p>
            <a:pPr>
              <a:buFont typeface=""/>
            </a:pPr>
            <a:endParaRPr lang="en-US" sz="1600">
              <a:latin typeface="Times New Roman"/>
              <a:cs typeface="Arial"/>
            </a:endParaRPr>
          </a:p>
          <a:p>
            <a:r>
              <a:rPr lang="en-US" sz="700">
                <a:latin typeface="Times New Roman"/>
                <a:cs typeface="Segoe UI"/>
              </a:rPr>
              <a:t>​</a:t>
            </a:r>
          </a:p>
        </p:txBody>
      </p:sp>
      <p:sp>
        <p:nvSpPr>
          <p:cNvPr id="7" name="Footer Placeholder 6">
            <a:extLst>
              <a:ext uri="{FF2B5EF4-FFF2-40B4-BE49-F238E27FC236}">
                <a16:creationId xmlns:a16="http://schemas.microsoft.com/office/drawing/2014/main" id="{CE44418F-A297-BD33-3FE3-85384E29B290}"/>
              </a:ext>
            </a:extLst>
          </p:cNvPr>
          <p:cNvSpPr>
            <a:spLocks noGrp="1"/>
          </p:cNvSpPr>
          <p:nvPr>
            <p:ph type="ftr" sz="quarter" idx="11"/>
          </p:nvPr>
        </p:nvSpPr>
        <p:spPr/>
        <p:txBody>
          <a:bodyPr/>
          <a:lstStyle/>
          <a:p>
            <a:r>
              <a:rPr lang="en-US">
                <a:solidFill>
                  <a:schemeClr val="bg1"/>
                </a:solidFill>
              </a:rPr>
              <a:t>Daniel Cooke</a:t>
            </a:r>
          </a:p>
        </p:txBody>
      </p:sp>
    </p:spTree>
    <p:extLst>
      <p:ext uri="{BB962C8B-B14F-4D97-AF65-F5344CB8AC3E}">
        <p14:creationId xmlns:p14="http://schemas.microsoft.com/office/powerpoint/2010/main" val="36143912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F8106FA-5AA2-C2E3-CD66-6942CAFA7AD6}"/>
              </a:ext>
            </a:extLst>
          </p:cNvPr>
          <p:cNvGraphicFramePr>
            <a:graphicFrameLocks noGrp="1"/>
          </p:cNvGraphicFramePr>
          <p:nvPr>
            <p:extLst>
              <p:ext uri="{D42A27DB-BD31-4B8C-83A1-F6EECF244321}">
                <p14:modId xmlns:p14="http://schemas.microsoft.com/office/powerpoint/2010/main" val="3414407856"/>
              </p:ext>
            </p:extLst>
          </p:nvPr>
        </p:nvGraphicFramePr>
        <p:xfrm>
          <a:off x="359229" y="1055915"/>
          <a:ext cx="9174480" cy="4719320"/>
        </p:xfrm>
        <a:graphic>
          <a:graphicData uri="http://schemas.openxmlformats.org/drawingml/2006/table">
            <a:tbl>
              <a:tblPr firstRow="1" bandRow="1">
                <a:tableStyleId>{5C22544A-7EE6-4342-B048-85BDC9FD1C3A}</a:tableStyleId>
              </a:tblPr>
              <a:tblGrid>
                <a:gridCol w="853440">
                  <a:extLst>
                    <a:ext uri="{9D8B030D-6E8A-4147-A177-3AD203B41FA5}">
                      <a16:colId xmlns:a16="http://schemas.microsoft.com/office/drawing/2014/main" val="1333686323"/>
                    </a:ext>
                  </a:extLst>
                </a:gridCol>
                <a:gridCol w="2895600">
                  <a:extLst>
                    <a:ext uri="{9D8B030D-6E8A-4147-A177-3AD203B41FA5}">
                      <a16:colId xmlns:a16="http://schemas.microsoft.com/office/drawing/2014/main" val="3530521969"/>
                    </a:ext>
                  </a:extLst>
                </a:gridCol>
                <a:gridCol w="1127760">
                  <a:extLst>
                    <a:ext uri="{9D8B030D-6E8A-4147-A177-3AD203B41FA5}">
                      <a16:colId xmlns:a16="http://schemas.microsoft.com/office/drawing/2014/main" val="3840463621"/>
                    </a:ext>
                  </a:extLst>
                </a:gridCol>
                <a:gridCol w="1381760">
                  <a:extLst>
                    <a:ext uri="{9D8B030D-6E8A-4147-A177-3AD203B41FA5}">
                      <a16:colId xmlns:a16="http://schemas.microsoft.com/office/drawing/2014/main" val="3716073145"/>
                    </a:ext>
                  </a:extLst>
                </a:gridCol>
                <a:gridCol w="1198880">
                  <a:extLst>
                    <a:ext uri="{9D8B030D-6E8A-4147-A177-3AD203B41FA5}">
                      <a16:colId xmlns:a16="http://schemas.microsoft.com/office/drawing/2014/main" val="4281831225"/>
                    </a:ext>
                  </a:extLst>
                </a:gridCol>
                <a:gridCol w="1717040">
                  <a:extLst>
                    <a:ext uri="{9D8B030D-6E8A-4147-A177-3AD203B41FA5}">
                      <a16:colId xmlns:a16="http://schemas.microsoft.com/office/drawing/2014/main" val="3101899910"/>
                    </a:ext>
                  </a:extLst>
                </a:gridCol>
              </a:tblGrid>
              <a:tr h="370840">
                <a:tc>
                  <a:txBody>
                    <a:bodyPr/>
                    <a:lstStyle/>
                    <a:p>
                      <a:r>
                        <a:rPr lang="en-US"/>
                        <a:t>Part #</a:t>
                      </a:r>
                    </a:p>
                  </a:txBody>
                  <a:tcPr/>
                </a:tc>
                <a:tc>
                  <a:txBody>
                    <a:bodyPr/>
                    <a:lstStyle/>
                    <a:p>
                      <a:r>
                        <a:rPr lang="en-US"/>
                        <a:t>Description</a:t>
                      </a:r>
                    </a:p>
                  </a:txBody>
                  <a:tcPr/>
                </a:tc>
                <a:tc>
                  <a:txBody>
                    <a:bodyPr/>
                    <a:lstStyle/>
                    <a:p>
                      <a:r>
                        <a:rPr lang="en-US"/>
                        <a:t>Quantity</a:t>
                      </a:r>
                    </a:p>
                  </a:txBody>
                  <a:tcPr/>
                </a:tc>
                <a:tc>
                  <a:txBody>
                    <a:bodyPr/>
                    <a:lstStyle/>
                    <a:p>
                      <a:r>
                        <a:rPr lang="en-US"/>
                        <a:t>Price/ unit</a:t>
                      </a:r>
                    </a:p>
                  </a:txBody>
                  <a:tcPr/>
                </a:tc>
                <a:tc>
                  <a:txBody>
                    <a:bodyPr/>
                    <a:lstStyle/>
                    <a:p>
                      <a:r>
                        <a:rPr lang="en-US"/>
                        <a:t>Total Price</a:t>
                      </a:r>
                    </a:p>
                  </a:txBody>
                  <a:tcPr/>
                </a:tc>
                <a:tc>
                  <a:txBody>
                    <a:bodyPr/>
                    <a:lstStyle/>
                    <a:p>
                      <a:r>
                        <a:rPr lang="en-US"/>
                        <a:t>Vendor</a:t>
                      </a:r>
                    </a:p>
                  </a:txBody>
                  <a:tcPr/>
                </a:tc>
                <a:extLst>
                  <a:ext uri="{0D108BD9-81ED-4DB2-BD59-A6C34878D82A}">
                    <a16:rowId xmlns:a16="http://schemas.microsoft.com/office/drawing/2014/main" val="2519390810"/>
                  </a:ext>
                </a:extLst>
              </a:tr>
              <a:tr h="370840">
                <a:tc>
                  <a:txBody>
                    <a:bodyPr/>
                    <a:lstStyle/>
                    <a:p>
                      <a:r>
                        <a:rPr lang="en-US"/>
                        <a:t>23</a:t>
                      </a:r>
                    </a:p>
                  </a:txBody>
                  <a:tcPr>
                    <a:solidFill>
                      <a:srgbClr val="92D050"/>
                    </a:solidFill>
                  </a:tcPr>
                </a:tc>
                <a:tc>
                  <a:txBody>
                    <a:bodyPr/>
                    <a:lstStyle/>
                    <a:p>
                      <a:r>
                        <a:rPr lang="en-US"/>
                        <a:t>Aviation Plugs</a:t>
                      </a:r>
                    </a:p>
                  </a:txBody>
                  <a:tcPr/>
                </a:tc>
                <a:tc>
                  <a:txBody>
                    <a:bodyPr/>
                    <a:lstStyle/>
                    <a:p>
                      <a:r>
                        <a:rPr lang="en-US"/>
                        <a:t>2</a:t>
                      </a:r>
                    </a:p>
                  </a:txBody>
                  <a:tcPr/>
                </a:tc>
                <a:tc>
                  <a:txBody>
                    <a:bodyPr/>
                    <a:lstStyle/>
                    <a:p>
                      <a:r>
                        <a:rPr lang="en-US"/>
                        <a:t>2.99</a:t>
                      </a:r>
                    </a:p>
                  </a:txBody>
                  <a:tcPr/>
                </a:tc>
                <a:tc>
                  <a:txBody>
                    <a:bodyPr/>
                    <a:lstStyle/>
                    <a:p>
                      <a:r>
                        <a:rPr lang="en-US"/>
                        <a:t>5.99</a:t>
                      </a:r>
                    </a:p>
                  </a:txBody>
                  <a:tcPr/>
                </a:tc>
                <a:tc>
                  <a:txBody>
                    <a:bodyPr/>
                    <a:lstStyle/>
                    <a:p>
                      <a:r>
                        <a:rPr lang="en-US"/>
                        <a:t>Amazon</a:t>
                      </a:r>
                    </a:p>
                  </a:txBody>
                  <a:tcPr/>
                </a:tc>
                <a:extLst>
                  <a:ext uri="{0D108BD9-81ED-4DB2-BD59-A6C34878D82A}">
                    <a16:rowId xmlns:a16="http://schemas.microsoft.com/office/drawing/2014/main" val="635324756"/>
                  </a:ext>
                </a:extLst>
              </a:tr>
              <a:tr h="370840">
                <a:tc>
                  <a:txBody>
                    <a:bodyPr/>
                    <a:lstStyle/>
                    <a:p>
                      <a:r>
                        <a:rPr lang="en-US"/>
                        <a:t>23</a:t>
                      </a:r>
                    </a:p>
                  </a:txBody>
                  <a:tcPr>
                    <a:solidFill>
                      <a:srgbClr val="92D050"/>
                    </a:solidFill>
                  </a:tcPr>
                </a:tc>
                <a:tc>
                  <a:txBody>
                    <a:bodyPr/>
                    <a:lstStyle/>
                    <a:p>
                      <a:r>
                        <a:rPr lang="en-US"/>
                        <a:t>PBS Push Button Switch</a:t>
                      </a:r>
                    </a:p>
                  </a:txBody>
                  <a:tcPr/>
                </a:tc>
                <a:tc>
                  <a:txBody>
                    <a:bodyPr/>
                    <a:lstStyle/>
                    <a:p>
                      <a:r>
                        <a:rPr lang="en-US"/>
                        <a:t>1</a:t>
                      </a:r>
                    </a:p>
                  </a:txBody>
                  <a:tcPr/>
                </a:tc>
                <a:tc>
                  <a:txBody>
                    <a:bodyPr/>
                    <a:lstStyle/>
                    <a:p>
                      <a:r>
                        <a:rPr lang="en-US"/>
                        <a:t>1.99</a:t>
                      </a:r>
                    </a:p>
                  </a:txBody>
                  <a:tcPr/>
                </a:tc>
                <a:tc>
                  <a:txBody>
                    <a:bodyPr/>
                    <a:lstStyle/>
                    <a:p>
                      <a:r>
                        <a:rPr lang="en-US"/>
                        <a:t>1.99</a:t>
                      </a:r>
                    </a:p>
                  </a:txBody>
                  <a:tcPr/>
                </a:tc>
                <a:tc>
                  <a:txBody>
                    <a:bodyPr/>
                    <a:lstStyle/>
                    <a:p>
                      <a:r>
                        <a:rPr lang="en-US"/>
                        <a:t>Amazon</a:t>
                      </a:r>
                    </a:p>
                  </a:txBody>
                  <a:tcPr/>
                </a:tc>
                <a:extLst>
                  <a:ext uri="{0D108BD9-81ED-4DB2-BD59-A6C34878D82A}">
                    <a16:rowId xmlns:a16="http://schemas.microsoft.com/office/drawing/2014/main" val="146904749"/>
                  </a:ext>
                </a:extLst>
              </a:tr>
              <a:tr h="370840">
                <a:tc>
                  <a:txBody>
                    <a:bodyPr/>
                    <a:lstStyle/>
                    <a:p>
                      <a:r>
                        <a:rPr lang="en-US"/>
                        <a:t>24</a:t>
                      </a:r>
                    </a:p>
                  </a:txBody>
                  <a:tcPr>
                    <a:solidFill>
                      <a:srgbClr val="92D050"/>
                    </a:solidFill>
                  </a:tcPr>
                </a:tc>
                <a:tc>
                  <a:txBody>
                    <a:bodyPr/>
                    <a:lstStyle/>
                    <a:p>
                      <a:r>
                        <a:rPr lang="en-US"/>
                        <a:t>Cooling Fan</a:t>
                      </a:r>
                    </a:p>
                  </a:txBody>
                  <a:tcPr/>
                </a:tc>
                <a:tc>
                  <a:txBody>
                    <a:bodyPr/>
                    <a:lstStyle/>
                    <a:p>
                      <a:r>
                        <a:rPr lang="en-US"/>
                        <a:t>1</a:t>
                      </a:r>
                    </a:p>
                  </a:txBody>
                  <a:tcPr/>
                </a:tc>
                <a:tc>
                  <a:txBody>
                    <a:bodyPr/>
                    <a:lstStyle/>
                    <a:p>
                      <a:r>
                        <a:rPr lang="en-US"/>
                        <a:t>8.95</a:t>
                      </a:r>
                    </a:p>
                  </a:txBody>
                  <a:tcPr/>
                </a:tc>
                <a:tc>
                  <a:txBody>
                    <a:bodyPr/>
                    <a:lstStyle/>
                    <a:p>
                      <a:r>
                        <a:rPr lang="en-US"/>
                        <a:t>8.95</a:t>
                      </a:r>
                    </a:p>
                  </a:txBody>
                  <a:tcPr/>
                </a:tc>
                <a:tc>
                  <a:txBody>
                    <a:bodyPr/>
                    <a:lstStyle/>
                    <a:p>
                      <a:r>
                        <a:rPr lang="en-US"/>
                        <a:t>Amazon</a:t>
                      </a:r>
                    </a:p>
                  </a:txBody>
                  <a:tcPr/>
                </a:tc>
                <a:extLst>
                  <a:ext uri="{0D108BD9-81ED-4DB2-BD59-A6C34878D82A}">
                    <a16:rowId xmlns:a16="http://schemas.microsoft.com/office/drawing/2014/main" val="1546332231"/>
                  </a:ext>
                </a:extLst>
              </a:tr>
              <a:tr h="370840">
                <a:tc>
                  <a:txBody>
                    <a:bodyPr/>
                    <a:lstStyle/>
                    <a:p>
                      <a:r>
                        <a:rPr lang="en-US"/>
                        <a:t>26</a:t>
                      </a:r>
                    </a:p>
                  </a:txBody>
                  <a:tcPr>
                    <a:solidFill>
                      <a:srgbClr val="92D050"/>
                    </a:solidFill>
                  </a:tcPr>
                </a:tc>
                <a:tc>
                  <a:txBody>
                    <a:bodyPr/>
                    <a:lstStyle/>
                    <a:p>
                      <a:r>
                        <a:rPr lang="en-US"/>
                        <a:t>Braided Sleeve</a:t>
                      </a:r>
                    </a:p>
                  </a:txBody>
                  <a:tcPr/>
                </a:tc>
                <a:tc>
                  <a:txBody>
                    <a:bodyPr/>
                    <a:lstStyle/>
                    <a:p>
                      <a:r>
                        <a:rPr lang="en-US"/>
                        <a:t>25 ft</a:t>
                      </a:r>
                    </a:p>
                  </a:txBody>
                  <a:tcPr/>
                </a:tc>
                <a:tc>
                  <a:txBody>
                    <a:bodyPr/>
                    <a:lstStyle/>
                    <a:p>
                      <a:r>
                        <a:rPr lang="en-US"/>
                        <a:t>25.99</a:t>
                      </a:r>
                    </a:p>
                  </a:txBody>
                  <a:tcPr/>
                </a:tc>
                <a:tc>
                  <a:txBody>
                    <a:bodyPr/>
                    <a:lstStyle/>
                    <a:p>
                      <a:r>
                        <a:rPr lang="en-US"/>
                        <a:t>25.99</a:t>
                      </a:r>
                    </a:p>
                  </a:txBody>
                  <a:tcPr/>
                </a:tc>
                <a:tc>
                  <a:txBody>
                    <a:bodyPr/>
                    <a:lstStyle/>
                    <a:p>
                      <a:r>
                        <a:rPr lang="en-US"/>
                        <a:t>Amazon</a:t>
                      </a:r>
                    </a:p>
                  </a:txBody>
                  <a:tcPr/>
                </a:tc>
                <a:extLst>
                  <a:ext uri="{0D108BD9-81ED-4DB2-BD59-A6C34878D82A}">
                    <a16:rowId xmlns:a16="http://schemas.microsoft.com/office/drawing/2014/main" val="790901736"/>
                  </a:ext>
                </a:extLst>
              </a:tr>
              <a:tr h="370840">
                <a:tc>
                  <a:txBody>
                    <a:bodyPr/>
                    <a:lstStyle/>
                    <a:p>
                      <a:r>
                        <a:rPr lang="en-US"/>
                        <a:t>27</a:t>
                      </a:r>
                    </a:p>
                  </a:txBody>
                  <a:tcPr>
                    <a:solidFill>
                      <a:srgbClr val="92D050"/>
                    </a:solidFill>
                  </a:tcPr>
                </a:tc>
                <a:tc>
                  <a:txBody>
                    <a:bodyPr/>
                    <a:lstStyle/>
                    <a:p>
                      <a:r>
                        <a:rPr lang="en-US"/>
                        <a:t>Taper Roller Bearings</a:t>
                      </a:r>
                    </a:p>
                  </a:txBody>
                  <a:tcPr/>
                </a:tc>
                <a:tc>
                  <a:txBody>
                    <a:bodyPr/>
                    <a:lstStyle/>
                    <a:p>
                      <a:r>
                        <a:rPr lang="en-US"/>
                        <a:t>5</a:t>
                      </a:r>
                    </a:p>
                  </a:txBody>
                  <a:tcPr/>
                </a:tc>
                <a:tc>
                  <a:txBody>
                    <a:bodyPr/>
                    <a:lstStyle/>
                    <a:p>
                      <a:r>
                        <a:rPr lang="en-US"/>
                        <a:t>45.62</a:t>
                      </a:r>
                    </a:p>
                  </a:txBody>
                  <a:tcPr/>
                </a:tc>
                <a:tc>
                  <a:txBody>
                    <a:bodyPr/>
                    <a:lstStyle/>
                    <a:p>
                      <a:r>
                        <a:rPr lang="en-US"/>
                        <a:t>228.1</a:t>
                      </a:r>
                    </a:p>
                  </a:txBody>
                  <a:tcPr/>
                </a:tc>
                <a:tc>
                  <a:txBody>
                    <a:bodyPr/>
                    <a:lstStyle/>
                    <a:p>
                      <a:r>
                        <a:rPr lang="en-US"/>
                        <a:t>Amazon</a:t>
                      </a:r>
                    </a:p>
                  </a:txBody>
                  <a:tcPr/>
                </a:tc>
                <a:extLst>
                  <a:ext uri="{0D108BD9-81ED-4DB2-BD59-A6C34878D82A}">
                    <a16:rowId xmlns:a16="http://schemas.microsoft.com/office/drawing/2014/main" val="3777767584"/>
                  </a:ext>
                </a:extLst>
              </a:tr>
              <a:tr h="370840">
                <a:tc>
                  <a:txBody>
                    <a:bodyPr/>
                    <a:lstStyle/>
                    <a:p>
                      <a:r>
                        <a:rPr lang="en-US"/>
                        <a:t>28</a:t>
                      </a:r>
                    </a:p>
                  </a:txBody>
                  <a:tcPr>
                    <a:solidFill>
                      <a:srgbClr val="92D050"/>
                    </a:solidFill>
                  </a:tcPr>
                </a:tc>
                <a:tc>
                  <a:txBody>
                    <a:bodyPr/>
                    <a:lstStyle/>
                    <a:p>
                      <a:r>
                        <a:rPr lang="en-US"/>
                        <a:t>Thrust Bearings</a:t>
                      </a:r>
                    </a:p>
                  </a:txBody>
                  <a:tcPr/>
                </a:tc>
                <a:tc>
                  <a:txBody>
                    <a:bodyPr/>
                    <a:lstStyle/>
                    <a:p>
                      <a:r>
                        <a:rPr lang="en-US"/>
                        <a:t>4</a:t>
                      </a:r>
                    </a:p>
                  </a:txBody>
                  <a:tcPr/>
                </a:tc>
                <a:tc>
                  <a:txBody>
                    <a:bodyPr/>
                    <a:lstStyle/>
                    <a:p>
                      <a:r>
                        <a:rPr lang="en-US"/>
                        <a:t>107.12</a:t>
                      </a:r>
                    </a:p>
                  </a:txBody>
                  <a:tcPr/>
                </a:tc>
                <a:tc>
                  <a:txBody>
                    <a:bodyPr/>
                    <a:lstStyle/>
                    <a:p>
                      <a:r>
                        <a:rPr lang="en-US"/>
                        <a:t>428.48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McMaster-Carr</a:t>
                      </a:r>
                    </a:p>
                  </a:txBody>
                  <a:tcPr/>
                </a:tc>
                <a:extLst>
                  <a:ext uri="{0D108BD9-81ED-4DB2-BD59-A6C34878D82A}">
                    <a16:rowId xmlns:a16="http://schemas.microsoft.com/office/drawing/2014/main" val="2383527341"/>
                  </a:ext>
                </a:extLst>
              </a:tr>
              <a:tr h="370840">
                <a:tc>
                  <a:txBody>
                    <a:bodyPr/>
                    <a:lstStyle/>
                    <a:p>
                      <a:r>
                        <a:rPr lang="en-US"/>
                        <a:t>29</a:t>
                      </a:r>
                    </a:p>
                  </a:txBody>
                  <a:tcPr>
                    <a:solidFill>
                      <a:srgbClr val="92D050"/>
                    </a:solidFill>
                  </a:tcPr>
                </a:tc>
                <a:tc>
                  <a:txBody>
                    <a:bodyPr/>
                    <a:lstStyle/>
                    <a:p>
                      <a:r>
                        <a:rPr lang="en-US"/>
                        <a:t>Thrust Washers</a:t>
                      </a:r>
                    </a:p>
                  </a:txBody>
                  <a:tcPr/>
                </a:tc>
                <a:tc>
                  <a:txBody>
                    <a:bodyPr/>
                    <a:lstStyle/>
                    <a:p>
                      <a:r>
                        <a:rPr lang="en-US"/>
                        <a:t>2</a:t>
                      </a:r>
                    </a:p>
                  </a:txBody>
                  <a:tcPr/>
                </a:tc>
                <a:tc>
                  <a:txBody>
                    <a:bodyPr/>
                    <a:lstStyle/>
                    <a:p>
                      <a:r>
                        <a:rPr lang="en-US"/>
                        <a:t>5.99</a:t>
                      </a:r>
                    </a:p>
                  </a:txBody>
                  <a:tcPr/>
                </a:tc>
                <a:tc>
                  <a:txBody>
                    <a:bodyPr/>
                    <a:lstStyle/>
                    <a:p>
                      <a:r>
                        <a:rPr lang="en-US"/>
                        <a:t>11.99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McMaster-Carr</a:t>
                      </a:r>
                    </a:p>
                  </a:txBody>
                  <a:tcPr/>
                </a:tc>
                <a:extLst>
                  <a:ext uri="{0D108BD9-81ED-4DB2-BD59-A6C34878D82A}">
                    <a16:rowId xmlns:a16="http://schemas.microsoft.com/office/drawing/2014/main" val="939978663"/>
                  </a:ext>
                </a:extLst>
              </a:tr>
              <a:tr h="370840">
                <a:tc>
                  <a:txBody>
                    <a:bodyPr/>
                    <a:lstStyle/>
                    <a:p>
                      <a:r>
                        <a:rPr lang="en-US"/>
                        <a:t>30</a:t>
                      </a:r>
                    </a:p>
                  </a:txBody>
                  <a:tcPr>
                    <a:solidFill>
                      <a:srgbClr val="92D050"/>
                    </a:solidFill>
                  </a:tcPr>
                </a:tc>
                <a:tc>
                  <a:txBody>
                    <a:bodyPr/>
                    <a:lstStyle/>
                    <a:p>
                      <a:r>
                        <a:rPr lang="en-US"/>
                        <a:t>Needle Roller Thrust Bear</a:t>
                      </a:r>
                    </a:p>
                  </a:txBody>
                  <a:tcPr/>
                </a:tc>
                <a:tc>
                  <a:txBody>
                    <a:bodyPr/>
                    <a:lstStyle/>
                    <a:p>
                      <a:r>
                        <a:rPr lang="en-US"/>
                        <a:t>1</a:t>
                      </a:r>
                    </a:p>
                  </a:txBody>
                  <a:tcPr/>
                </a:tc>
                <a:tc>
                  <a:txBody>
                    <a:bodyPr/>
                    <a:lstStyle/>
                    <a:p>
                      <a:r>
                        <a:rPr lang="en-US"/>
                        <a:t>6.06</a:t>
                      </a:r>
                    </a:p>
                  </a:txBody>
                  <a:tcPr/>
                </a:tc>
                <a:tc>
                  <a:txBody>
                    <a:bodyPr/>
                    <a:lstStyle/>
                    <a:p>
                      <a:r>
                        <a:rPr lang="en-US"/>
                        <a:t>6.06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McMaster-Carr</a:t>
                      </a:r>
                    </a:p>
                  </a:txBody>
                  <a:tcPr/>
                </a:tc>
                <a:extLst>
                  <a:ext uri="{0D108BD9-81ED-4DB2-BD59-A6C34878D82A}">
                    <a16:rowId xmlns:a16="http://schemas.microsoft.com/office/drawing/2014/main" val="1126832394"/>
                  </a:ext>
                </a:extLst>
              </a:tr>
              <a:tr h="370840">
                <a:tc>
                  <a:txBody>
                    <a:bodyPr/>
                    <a:lstStyle/>
                    <a:p>
                      <a:r>
                        <a:rPr lang="en-US"/>
                        <a:t>31</a:t>
                      </a:r>
                    </a:p>
                  </a:txBody>
                  <a:tcPr>
                    <a:solidFill>
                      <a:srgbClr val="92D050"/>
                    </a:solidFill>
                  </a:tcPr>
                </a:tc>
                <a:tc>
                  <a:txBody>
                    <a:bodyPr/>
                    <a:lstStyle/>
                    <a:p>
                      <a:r>
                        <a:rPr lang="en-US"/>
                        <a:t>Needle Roller Bearings </a:t>
                      </a:r>
                    </a:p>
                  </a:txBody>
                  <a:tcPr/>
                </a:tc>
                <a:tc>
                  <a:txBody>
                    <a:bodyPr/>
                    <a:lstStyle/>
                    <a:p>
                      <a:r>
                        <a:rPr lang="en-US"/>
                        <a:t>2</a:t>
                      </a:r>
                    </a:p>
                  </a:txBody>
                  <a:tcPr/>
                </a:tc>
                <a:tc>
                  <a:txBody>
                    <a:bodyPr/>
                    <a:lstStyle/>
                    <a:p>
                      <a:r>
                        <a:rPr lang="en-US"/>
                        <a:t>8.48</a:t>
                      </a:r>
                    </a:p>
                  </a:txBody>
                  <a:tcPr/>
                </a:tc>
                <a:tc>
                  <a:txBody>
                    <a:bodyPr/>
                    <a:lstStyle/>
                    <a:p>
                      <a:r>
                        <a:rPr lang="en-US"/>
                        <a:t>16.96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McMaster-Carr</a:t>
                      </a:r>
                    </a:p>
                  </a:txBody>
                  <a:tcPr/>
                </a:tc>
                <a:extLst>
                  <a:ext uri="{0D108BD9-81ED-4DB2-BD59-A6C34878D82A}">
                    <a16:rowId xmlns:a16="http://schemas.microsoft.com/office/drawing/2014/main" val="571864583"/>
                  </a:ext>
                </a:extLst>
              </a:tr>
              <a:tr h="370840">
                <a:tc>
                  <a:txBody>
                    <a:bodyPr/>
                    <a:lstStyle/>
                    <a:p>
                      <a:r>
                        <a:rPr lang="en-US"/>
                        <a:t>32</a:t>
                      </a:r>
                    </a:p>
                  </a:txBody>
                  <a:tcPr>
                    <a:solidFill>
                      <a:srgbClr val="92D050"/>
                    </a:solidFill>
                  </a:tcPr>
                </a:tc>
                <a:tc>
                  <a:txBody>
                    <a:bodyPr/>
                    <a:lstStyle/>
                    <a:p>
                      <a:r>
                        <a:rPr lang="en-US"/>
                        <a:t>Deep Groove Ball Bearing</a:t>
                      </a:r>
                    </a:p>
                  </a:txBody>
                  <a:tcPr/>
                </a:tc>
                <a:tc>
                  <a:txBody>
                    <a:bodyPr/>
                    <a:lstStyle/>
                    <a:p>
                      <a:r>
                        <a:rPr lang="en-US"/>
                        <a:t>1</a:t>
                      </a:r>
                    </a:p>
                  </a:txBody>
                  <a:tcPr/>
                </a:tc>
                <a:tc>
                  <a:txBody>
                    <a:bodyPr/>
                    <a:lstStyle/>
                    <a:p>
                      <a:r>
                        <a:rPr lang="en-US"/>
                        <a:t>11.97</a:t>
                      </a:r>
                    </a:p>
                  </a:txBody>
                  <a:tcPr/>
                </a:tc>
                <a:tc>
                  <a:txBody>
                    <a:bodyPr/>
                    <a:lstStyle/>
                    <a:p>
                      <a:r>
                        <a:rPr lang="en-US"/>
                        <a:t>11.97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McMaster-Carr</a:t>
                      </a:r>
                    </a:p>
                  </a:txBody>
                  <a:tcPr/>
                </a:tc>
                <a:extLst>
                  <a:ext uri="{0D108BD9-81ED-4DB2-BD59-A6C34878D82A}">
                    <a16:rowId xmlns:a16="http://schemas.microsoft.com/office/drawing/2014/main" val="2970755037"/>
                  </a:ext>
                </a:extLst>
              </a:tr>
              <a:tr h="370840">
                <a:tc>
                  <a:txBody>
                    <a:bodyPr/>
                    <a:lstStyle/>
                    <a:p>
                      <a:r>
                        <a:rPr lang="en-US"/>
                        <a:t>33</a:t>
                      </a:r>
                    </a:p>
                  </a:txBody>
                  <a:tcPr>
                    <a:solidFill>
                      <a:srgbClr val="92D050"/>
                    </a:solidFill>
                  </a:tcPr>
                </a:tc>
                <a:tc>
                  <a:txBody>
                    <a:bodyPr/>
                    <a:lstStyle/>
                    <a:p>
                      <a:r>
                        <a:rPr lang="en-US"/>
                        <a:t>60T XL Pulley/ Belt</a:t>
                      </a:r>
                    </a:p>
                  </a:txBody>
                  <a:tcPr/>
                </a:tc>
                <a:tc>
                  <a:txBody>
                    <a:bodyPr/>
                    <a:lstStyle/>
                    <a:p>
                      <a:r>
                        <a:rPr lang="en-US"/>
                        <a:t>1</a:t>
                      </a:r>
                    </a:p>
                  </a:txBody>
                  <a:tcPr/>
                </a:tc>
                <a:tc>
                  <a:txBody>
                    <a:bodyPr/>
                    <a:lstStyle/>
                    <a:p>
                      <a:r>
                        <a:rPr lang="en-US"/>
                        <a:t>31.88</a:t>
                      </a:r>
                    </a:p>
                  </a:txBody>
                  <a:tcPr/>
                </a:tc>
                <a:tc>
                  <a:txBody>
                    <a:bodyPr/>
                    <a:lstStyle/>
                    <a:p>
                      <a:r>
                        <a:rPr lang="en-US"/>
                        <a:t>31.88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Amazon</a:t>
                      </a:r>
                    </a:p>
                  </a:txBody>
                  <a:tcPr/>
                </a:tc>
                <a:extLst>
                  <a:ext uri="{0D108BD9-81ED-4DB2-BD59-A6C34878D82A}">
                    <a16:rowId xmlns:a16="http://schemas.microsoft.com/office/drawing/2014/main" val="2427914915"/>
                  </a:ext>
                </a:extLst>
              </a:tr>
            </a:tbl>
          </a:graphicData>
        </a:graphic>
      </p:graphicFrame>
      <p:sp>
        <p:nvSpPr>
          <p:cNvPr id="5" name="Rectangle 4">
            <a:extLst>
              <a:ext uri="{FF2B5EF4-FFF2-40B4-BE49-F238E27FC236}">
                <a16:creationId xmlns:a16="http://schemas.microsoft.com/office/drawing/2014/main" id="{A178CE9E-B860-495B-B21B-5BE5CD2DD0EE}"/>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89FF534-E00A-4BFD-AAAA-496E063288A0}"/>
              </a:ext>
            </a:extLst>
          </p:cNvPr>
          <p:cNvSpPr txBox="1">
            <a:spLocks/>
          </p:cNvSpPr>
          <p:nvPr/>
        </p:nvSpPr>
        <p:spPr>
          <a:xfrm>
            <a:off x="359229" y="310697"/>
            <a:ext cx="10515600" cy="7452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Haettenschweiler" panose="020B0706040902060204" pitchFamily="34" charset="0"/>
              </a:rPr>
              <a:t>Purchasing Bill of Materials</a:t>
            </a:r>
          </a:p>
        </p:txBody>
      </p:sp>
      <p:sp>
        <p:nvSpPr>
          <p:cNvPr id="2" name="Footer Placeholder 1">
            <a:extLst>
              <a:ext uri="{FF2B5EF4-FFF2-40B4-BE49-F238E27FC236}">
                <a16:creationId xmlns:a16="http://schemas.microsoft.com/office/drawing/2014/main" id="{ECFFB6CF-9553-CB48-FCFE-E191B8AFC4E3}"/>
              </a:ext>
            </a:extLst>
          </p:cNvPr>
          <p:cNvSpPr>
            <a:spLocks noGrp="1"/>
          </p:cNvSpPr>
          <p:nvPr>
            <p:ph type="ftr" sz="quarter" idx="11"/>
          </p:nvPr>
        </p:nvSpPr>
        <p:spPr/>
        <p:txBody>
          <a:bodyPr/>
          <a:lstStyle/>
          <a:p>
            <a:r>
              <a:rPr lang="en-US">
                <a:solidFill>
                  <a:schemeClr val="bg1"/>
                </a:solidFill>
              </a:rPr>
              <a:t>Daniel Cooke</a:t>
            </a:r>
          </a:p>
        </p:txBody>
      </p:sp>
      <p:sp>
        <p:nvSpPr>
          <p:cNvPr id="4" name="Slide Number Placeholder 3">
            <a:extLst>
              <a:ext uri="{FF2B5EF4-FFF2-40B4-BE49-F238E27FC236}">
                <a16:creationId xmlns:a16="http://schemas.microsoft.com/office/drawing/2014/main" id="{0F6FDBBA-A1B8-6AB2-95E5-1E552D3ED282}"/>
              </a:ext>
            </a:extLst>
          </p:cNvPr>
          <p:cNvSpPr>
            <a:spLocks noGrp="1"/>
          </p:cNvSpPr>
          <p:nvPr>
            <p:ph type="sldNum" sz="quarter" idx="12"/>
          </p:nvPr>
        </p:nvSpPr>
        <p:spPr/>
        <p:txBody>
          <a:bodyPr/>
          <a:lstStyle/>
          <a:p>
            <a:fld id="{330EA680-D336-4FF7-8B7A-9848BB0A1C32}" type="slidenum">
              <a:rPr lang="en-US" smtClean="0"/>
              <a:t>40</a:t>
            </a:fld>
            <a:endParaRPr lang="en-US"/>
          </a:p>
        </p:txBody>
      </p:sp>
      <p:pic>
        <p:nvPicPr>
          <p:cNvPr id="6" name="Content Placeholder 5">
            <a:extLst>
              <a:ext uri="{FF2B5EF4-FFF2-40B4-BE49-F238E27FC236}">
                <a16:creationId xmlns:a16="http://schemas.microsoft.com/office/drawing/2014/main" id="{84FB3657-35DF-4835-B351-D9E492BB55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8267" y="5870673"/>
            <a:ext cx="2953733" cy="997575"/>
          </a:xfrm>
          <a:prstGeom prst="rect">
            <a:avLst/>
          </a:prstGeom>
        </p:spPr>
      </p:pic>
    </p:spTree>
    <p:extLst>
      <p:ext uri="{BB962C8B-B14F-4D97-AF65-F5344CB8AC3E}">
        <p14:creationId xmlns:p14="http://schemas.microsoft.com/office/powerpoint/2010/main" val="2414991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F8106FA-5AA2-C2E3-CD66-6942CAFA7AD6}"/>
              </a:ext>
            </a:extLst>
          </p:cNvPr>
          <p:cNvGraphicFramePr>
            <a:graphicFrameLocks noGrp="1"/>
          </p:cNvGraphicFramePr>
          <p:nvPr>
            <p:extLst>
              <p:ext uri="{D42A27DB-BD31-4B8C-83A1-F6EECF244321}">
                <p14:modId xmlns:p14="http://schemas.microsoft.com/office/powerpoint/2010/main" val="1345597910"/>
              </p:ext>
            </p:extLst>
          </p:nvPr>
        </p:nvGraphicFramePr>
        <p:xfrm>
          <a:off x="447040" y="1026414"/>
          <a:ext cx="9174480" cy="3606800"/>
        </p:xfrm>
        <a:graphic>
          <a:graphicData uri="http://schemas.openxmlformats.org/drawingml/2006/table">
            <a:tbl>
              <a:tblPr firstRow="1" bandRow="1">
                <a:tableStyleId>{5C22544A-7EE6-4342-B048-85BDC9FD1C3A}</a:tableStyleId>
              </a:tblPr>
              <a:tblGrid>
                <a:gridCol w="853440">
                  <a:extLst>
                    <a:ext uri="{9D8B030D-6E8A-4147-A177-3AD203B41FA5}">
                      <a16:colId xmlns:a16="http://schemas.microsoft.com/office/drawing/2014/main" val="1333686323"/>
                    </a:ext>
                  </a:extLst>
                </a:gridCol>
                <a:gridCol w="2895600">
                  <a:extLst>
                    <a:ext uri="{9D8B030D-6E8A-4147-A177-3AD203B41FA5}">
                      <a16:colId xmlns:a16="http://schemas.microsoft.com/office/drawing/2014/main" val="3530521969"/>
                    </a:ext>
                  </a:extLst>
                </a:gridCol>
                <a:gridCol w="1127760">
                  <a:extLst>
                    <a:ext uri="{9D8B030D-6E8A-4147-A177-3AD203B41FA5}">
                      <a16:colId xmlns:a16="http://schemas.microsoft.com/office/drawing/2014/main" val="3840463621"/>
                    </a:ext>
                  </a:extLst>
                </a:gridCol>
                <a:gridCol w="1381760">
                  <a:extLst>
                    <a:ext uri="{9D8B030D-6E8A-4147-A177-3AD203B41FA5}">
                      <a16:colId xmlns:a16="http://schemas.microsoft.com/office/drawing/2014/main" val="3716073145"/>
                    </a:ext>
                  </a:extLst>
                </a:gridCol>
                <a:gridCol w="1391920">
                  <a:extLst>
                    <a:ext uri="{9D8B030D-6E8A-4147-A177-3AD203B41FA5}">
                      <a16:colId xmlns:a16="http://schemas.microsoft.com/office/drawing/2014/main" val="4281831225"/>
                    </a:ext>
                  </a:extLst>
                </a:gridCol>
                <a:gridCol w="1524000">
                  <a:extLst>
                    <a:ext uri="{9D8B030D-6E8A-4147-A177-3AD203B41FA5}">
                      <a16:colId xmlns:a16="http://schemas.microsoft.com/office/drawing/2014/main" val="3101899910"/>
                    </a:ext>
                  </a:extLst>
                </a:gridCol>
              </a:tblGrid>
              <a:tr h="370840">
                <a:tc>
                  <a:txBody>
                    <a:bodyPr/>
                    <a:lstStyle/>
                    <a:p>
                      <a:r>
                        <a:rPr lang="en-US"/>
                        <a:t>Part #</a:t>
                      </a:r>
                    </a:p>
                  </a:txBody>
                  <a:tcPr/>
                </a:tc>
                <a:tc>
                  <a:txBody>
                    <a:bodyPr/>
                    <a:lstStyle/>
                    <a:p>
                      <a:r>
                        <a:rPr lang="en-US"/>
                        <a:t>Description</a:t>
                      </a:r>
                    </a:p>
                  </a:txBody>
                  <a:tcPr/>
                </a:tc>
                <a:tc>
                  <a:txBody>
                    <a:bodyPr/>
                    <a:lstStyle/>
                    <a:p>
                      <a:r>
                        <a:rPr lang="en-US"/>
                        <a:t>Quantity</a:t>
                      </a:r>
                    </a:p>
                  </a:txBody>
                  <a:tcPr/>
                </a:tc>
                <a:tc>
                  <a:txBody>
                    <a:bodyPr/>
                    <a:lstStyle/>
                    <a:p>
                      <a:r>
                        <a:rPr lang="en-US"/>
                        <a:t>Price/ unit</a:t>
                      </a:r>
                    </a:p>
                  </a:txBody>
                  <a:tcPr/>
                </a:tc>
                <a:tc>
                  <a:txBody>
                    <a:bodyPr/>
                    <a:lstStyle/>
                    <a:p>
                      <a:r>
                        <a:rPr lang="en-US"/>
                        <a:t>Total Price</a:t>
                      </a:r>
                    </a:p>
                  </a:txBody>
                  <a:tcPr/>
                </a:tc>
                <a:tc>
                  <a:txBody>
                    <a:bodyPr/>
                    <a:lstStyle/>
                    <a:p>
                      <a:r>
                        <a:rPr lang="en-US"/>
                        <a:t>Vendor</a:t>
                      </a:r>
                    </a:p>
                  </a:txBody>
                  <a:tcPr/>
                </a:tc>
                <a:extLst>
                  <a:ext uri="{0D108BD9-81ED-4DB2-BD59-A6C34878D82A}">
                    <a16:rowId xmlns:a16="http://schemas.microsoft.com/office/drawing/2014/main" val="2519390810"/>
                  </a:ext>
                </a:extLst>
              </a:tr>
              <a:tr h="370840">
                <a:tc>
                  <a:txBody>
                    <a:bodyPr/>
                    <a:lstStyle/>
                    <a:p>
                      <a:r>
                        <a:rPr lang="en-US"/>
                        <a:t>34</a:t>
                      </a:r>
                    </a:p>
                  </a:txBody>
                  <a:tcPr>
                    <a:solidFill>
                      <a:srgbClr val="92D050"/>
                    </a:solidFill>
                  </a:tcPr>
                </a:tc>
                <a:tc>
                  <a:txBody>
                    <a:bodyPr/>
                    <a:lstStyle/>
                    <a:p>
                      <a:r>
                        <a:rPr lang="en-US"/>
                        <a:t>214-L Timing Belt</a:t>
                      </a:r>
                    </a:p>
                  </a:txBody>
                  <a:tcPr/>
                </a:tc>
                <a:tc>
                  <a:txBody>
                    <a:bodyPr/>
                    <a:lstStyle/>
                    <a:p>
                      <a:r>
                        <a:rPr lang="en-US"/>
                        <a:t>1</a:t>
                      </a:r>
                    </a:p>
                  </a:txBody>
                  <a:tcPr/>
                </a:tc>
                <a:tc>
                  <a:txBody>
                    <a:bodyPr/>
                    <a:lstStyle/>
                    <a:p>
                      <a:r>
                        <a:rPr lang="en-US"/>
                        <a:t>22.69</a:t>
                      </a:r>
                    </a:p>
                  </a:txBody>
                  <a:tcPr/>
                </a:tc>
                <a:tc>
                  <a:txBody>
                    <a:bodyPr/>
                    <a:lstStyle/>
                    <a:p>
                      <a:r>
                        <a:rPr lang="en-US"/>
                        <a:t>22.69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Amazon</a:t>
                      </a:r>
                    </a:p>
                  </a:txBody>
                  <a:tcPr/>
                </a:tc>
                <a:extLst>
                  <a:ext uri="{0D108BD9-81ED-4DB2-BD59-A6C34878D82A}">
                    <a16:rowId xmlns:a16="http://schemas.microsoft.com/office/drawing/2014/main" val="3598284203"/>
                  </a:ext>
                </a:extLst>
              </a:tr>
              <a:tr h="370840">
                <a:tc>
                  <a:txBody>
                    <a:bodyPr/>
                    <a:lstStyle/>
                    <a:p>
                      <a:r>
                        <a:rPr lang="en-US"/>
                        <a:t>35</a:t>
                      </a:r>
                    </a:p>
                  </a:txBody>
                  <a:tcPr>
                    <a:solidFill>
                      <a:srgbClr val="92D050"/>
                    </a:solidFill>
                  </a:tcPr>
                </a:tc>
                <a:tc>
                  <a:txBody>
                    <a:bodyPr/>
                    <a:lstStyle/>
                    <a:p>
                      <a:r>
                        <a:rPr lang="en-US"/>
                        <a:t>L10 Pulleys</a:t>
                      </a:r>
                    </a:p>
                  </a:txBody>
                  <a:tcPr/>
                </a:tc>
                <a:tc>
                  <a:txBody>
                    <a:bodyPr/>
                    <a:lstStyle/>
                    <a:p>
                      <a:r>
                        <a:rPr lang="en-US"/>
                        <a:t>2</a:t>
                      </a:r>
                    </a:p>
                  </a:txBody>
                  <a:tcPr/>
                </a:tc>
                <a:tc>
                  <a:txBody>
                    <a:bodyPr/>
                    <a:lstStyle/>
                    <a:p>
                      <a:r>
                        <a:rPr lang="en-US"/>
                        <a:t>9.58</a:t>
                      </a:r>
                    </a:p>
                  </a:txBody>
                  <a:tcPr/>
                </a:tc>
                <a:tc>
                  <a:txBody>
                    <a:bodyPr/>
                    <a:lstStyle/>
                    <a:p>
                      <a:r>
                        <a:rPr lang="en-US"/>
                        <a:t>19.16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Amazon</a:t>
                      </a:r>
                    </a:p>
                  </a:txBody>
                  <a:tcPr/>
                </a:tc>
                <a:extLst>
                  <a:ext uri="{0D108BD9-81ED-4DB2-BD59-A6C34878D82A}">
                    <a16:rowId xmlns:a16="http://schemas.microsoft.com/office/drawing/2014/main" val="2157672228"/>
                  </a:ext>
                </a:extLst>
              </a:tr>
              <a:tr h="370840">
                <a:tc>
                  <a:txBody>
                    <a:bodyPr/>
                    <a:lstStyle/>
                    <a:p>
                      <a:r>
                        <a:rPr lang="en-US"/>
                        <a:t>36</a:t>
                      </a:r>
                    </a:p>
                  </a:txBody>
                  <a:tcPr>
                    <a:solidFill>
                      <a:srgbClr val="92D050"/>
                    </a:solidFill>
                  </a:tcPr>
                </a:tc>
                <a:tc>
                  <a:txBody>
                    <a:bodyPr/>
                    <a:lstStyle/>
                    <a:p>
                      <a:r>
                        <a:rPr lang="en-US"/>
                        <a:t>XL 15tth 8mm Pulley</a:t>
                      </a:r>
                    </a:p>
                  </a:txBody>
                  <a:tcPr/>
                </a:tc>
                <a:tc>
                  <a:txBody>
                    <a:bodyPr/>
                    <a:lstStyle/>
                    <a:p>
                      <a:r>
                        <a:rPr lang="en-US"/>
                        <a:t>2</a:t>
                      </a:r>
                    </a:p>
                  </a:txBody>
                  <a:tcPr/>
                </a:tc>
                <a:tc>
                  <a:txBody>
                    <a:bodyPr/>
                    <a:lstStyle/>
                    <a:p>
                      <a:r>
                        <a:rPr lang="en-US"/>
                        <a:t>9.99</a:t>
                      </a:r>
                    </a:p>
                  </a:txBody>
                  <a:tcPr/>
                </a:tc>
                <a:tc>
                  <a:txBody>
                    <a:bodyPr/>
                    <a:lstStyle/>
                    <a:p>
                      <a:r>
                        <a:rPr lang="en-US"/>
                        <a:t>19.99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Amazon</a:t>
                      </a:r>
                    </a:p>
                  </a:txBody>
                  <a:tcPr/>
                </a:tc>
                <a:extLst>
                  <a:ext uri="{0D108BD9-81ED-4DB2-BD59-A6C34878D82A}">
                    <a16:rowId xmlns:a16="http://schemas.microsoft.com/office/drawing/2014/main" val="3125001161"/>
                  </a:ext>
                </a:extLst>
              </a:tr>
              <a:tr h="370840">
                <a:tc>
                  <a:txBody>
                    <a:bodyPr/>
                    <a:lstStyle/>
                    <a:p>
                      <a:r>
                        <a:rPr lang="en-US"/>
                        <a:t>36</a:t>
                      </a:r>
                    </a:p>
                  </a:txBody>
                  <a:tcPr>
                    <a:solidFill>
                      <a:srgbClr val="92D050"/>
                    </a:solidFill>
                  </a:tcPr>
                </a:tc>
                <a:tc>
                  <a:txBody>
                    <a:bodyPr/>
                    <a:lstStyle/>
                    <a:p>
                      <a:r>
                        <a:rPr lang="en-US"/>
                        <a:t>XL 10tth 6mm bore pulley</a:t>
                      </a:r>
                    </a:p>
                  </a:txBody>
                  <a:tcPr/>
                </a:tc>
                <a:tc>
                  <a:txBody>
                    <a:bodyPr/>
                    <a:lstStyle/>
                    <a:p>
                      <a:r>
                        <a:rPr lang="en-US"/>
                        <a:t>2</a:t>
                      </a:r>
                    </a:p>
                  </a:txBody>
                  <a:tcPr/>
                </a:tc>
                <a:tc>
                  <a:txBody>
                    <a:bodyPr/>
                    <a:lstStyle/>
                    <a:p>
                      <a:r>
                        <a:rPr lang="en-US"/>
                        <a:t>6.98</a:t>
                      </a:r>
                    </a:p>
                  </a:txBody>
                  <a:tcPr/>
                </a:tc>
                <a:tc>
                  <a:txBody>
                    <a:bodyPr/>
                    <a:lstStyle/>
                    <a:p>
                      <a:r>
                        <a:rPr lang="en-US"/>
                        <a:t>13.96</a:t>
                      </a:r>
                    </a:p>
                  </a:txBody>
                  <a:tcPr/>
                </a:tc>
                <a:tc>
                  <a:txBody>
                    <a:bodyPr/>
                    <a:lstStyle/>
                    <a:p>
                      <a:r>
                        <a:rPr lang="en-US"/>
                        <a:t>Amazon</a:t>
                      </a:r>
                    </a:p>
                  </a:txBody>
                  <a:tcPr/>
                </a:tc>
                <a:extLst>
                  <a:ext uri="{0D108BD9-81ED-4DB2-BD59-A6C34878D82A}">
                    <a16:rowId xmlns:a16="http://schemas.microsoft.com/office/drawing/2014/main" val="3777767584"/>
                  </a:ext>
                </a:extLst>
              </a:tr>
              <a:tr h="370840">
                <a:tc>
                  <a:txBody>
                    <a:bodyPr/>
                    <a:lstStyle/>
                    <a:p>
                      <a:r>
                        <a:rPr lang="en-US"/>
                        <a:t>37</a:t>
                      </a:r>
                    </a:p>
                  </a:txBody>
                  <a:tcPr>
                    <a:solidFill>
                      <a:srgbClr val="92D050"/>
                    </a:solidFill>
                  </a:tcPr>
                </a:tc>
                <a:tc>
                  <a:txBody>
                    <a:bodyPr/>
                    <a:lstStyle/>
                    <a:p>
                      <a:r>
                        <a:rPr lang="en-US"/>
                        <a:t>Shafts (3mm*85mm)</a:t>
                      </a:r>
                    </a:p>
                  </a:txBody>
                  <a:tcPr/>
                </a:tc>
                <a:tc>
                  <a:txBody>
                    <a:bodyPr/>
                    <a:lstStyle/>
                    <a:p>
                      <a:r>
                        <a:rPr lang="en-US"/>
                        <a:t>2</a:t>
                      </a:r>
                    </a:p>
                  </a:txBody>
                  <a:tcPr/>
                </a:tc>
                <a:tc>
                  <a:txBody>
                    <a:bodyPr/>
                    <a:lstStyle/>
                    <a:p>
                      <a:r>
                        <a:rPr lang="en-US"/>
                        <a:t>2.75</a:t>
                      </a:r>
                    </a:p>
                  </a:txBody>
                  <a:tcPr/>
                </a:tc>
                <a:tc>
                  <a:txBody>
                    <a:bodyPr/>
                    <a:lstStyle/>
                    <a:p>
                      <a:r>
                        <a:rPr lang="en-US"/>
                        <a:t>5.50</a:t>
                      </a:r>
                    </a:p>
                  </a:txBody>
                  <a:tcPr/>
                </a:tc>
                <a:tc>
                  <a:txBody>
                    <a:bodyPr/>
                    <a:lstStyle/>
                    <a:p>
                      <a:r>
                        <a:rPr lang="en-US"/>
                        <a:t>Amazon</a:t>
                      </a:r>
                    </a:p>
                  </a:txBody>
                  <a:tcPr/>
                </a:tc>
                <a:extLst>
                  <a:ext uri="{0D108BD9-81ED-4DB2-BD59-A6C34878D82A}">
                    <a16:rowId xmlns:a16="http://schemas.microsoft.com/office/drawing/2014/main" val="4245575469"/>
                  </a:ext>
                </a:extLst>
              </a:tr>
              <a:tr h="370840">
                <a:tc>
                  <a:txBody>
                    <a:bodyPr/>
                    <a:lstStyle/>
                    <a:p>
                      <a:r>
                        <a:rPr lang="en-US"/>
                        <a:t>38</a:t>
                      </a:r>
                    </a:p>
                  </a:txBody>
                  <a:tcPr>
                    <a:solidFill>
                      <a:srgbClr val="92D050"/>
                    </a:solidFill>
                  </a:tcPr>
                </a:tc>
                <a:tc>
                  <a:txBody>
                    <a:bodyPr/>
                    <a:lstStyle/>
                    <a:p>
                      <a:r>
                        <a:rPr lang="en-US"/>
                        <a:t>Bushings</a:t>
                      </a:r>
                    </a:p>
                  </a:txBody>
                  <a:tcPr/>
                </a:tc>
                <a:tc>
                  <a:txBody>
                    <a:bodyPr/>
                    <a:lstStyle/>
                    <a:p>
                      <a:r>
                        <a:rPr lang="en-US"/>
                        <a:t>2</a:t>
                      </a:r>
                    </a:p>
                  </a:txBody>
                  <a:tcPr/>
                </a:tc>
                <a:tc>
                  <a:txBody>
                    <a:bodyPr/>
                    <a:lstStyle/>
                    <a:p>
                      <a:r>
                        <a:rPr lang="en-US"/>
                        <a:t>5.99</a:t>
                      </a:r>
                    </a:p>
                  </a:txBody>
                  <a:tcPr/>
                </a:tc>
                <a:tc>
                  <a:txBody>
                    <a:bodyPr/>
                    <a:lstStyle/>
                    <a:p>
                      <a:r>
                        <a:rPr lang="en-US"/>
                        <a:t>11.99</a:t>
                      </a:r>
                    </a:p>
                  </a:txBody>
                  <a:tcPr/>
                </a:tc>
                <a:tc>
                  <a:txBody>
                    <a:bodyPr/>
                    <a:lstStyle/>
                    <a:p>
                      <a:r>
                        <a:rPr lang="en-US"/>
                        <a:t>Amazon</a:t>
                      </a:r>
                    </a:p>
                  </a:txBody>
                  <a:tcPr/>
                </a:tc>
                <a:extLst>
                  <a:ext uri="{0D108BD9-81ED-4DB2-BD59-A6C34878D82A}">
                    <a16:rowId xmlns:a16="http://schemas.microsoft.com/office/drawing/2014/main" val="1901770195"/>
                  </a:ext>
                </a:extLst>
              </a:tr>
              <a:tr h="370840">
                <a:tc>
                  <a:txBody>
                    <a:bodyPr/>
                    <a:lstStyle/>
                    <a:p>
                      <a:r>
                        <a:rPr lang="en-US"/>
                        <a:t>39</a:t>
                      </a:r>
                    </a:p>
                  </a:txBody>
                  <a:tcPr>
                    <a:solidFill>
                      <a:srgbClr val="92D050"/>
                    </a:solidFill>
                  </a:tcPr>
                </a:tc>
                <a:tc>
                  <a:txBody>
                    <a:bodyPr/>
                    <a:lstStyle/>
                    <a:p>
                      <a:r>
                        <a:rPr lang="en-US"/>
                        <a:t>Hardware/ Unexpected Purchases</a:t>
                      </a:r>
                    </a:p>
                  </a:txBody>
                  <a:tcPr/>
                </a:tc>
                <a:tc>
                  <a:txBody>
                    <a:bodyPr/>
                    <a:lstStyle/>
                    <a:p>
                      <a:r>
                        <a:rPr lang="en-US"/>
                        <a:t>1</a:t>
                      </a:r>
                    </a:p>
                  </a:txBody>
                  <a:tcPr/>
                </a:tc>
                <a:tc>
                  <a:txBody>
                    <a:bodyPr/>
                    <a:lstStyle/>
                    <a:p>
                      <a:r>
                        <a:rPr lang="en-US"/>
                        <a:t>Expected</a:t>
                      </a:r>
                    </a:p>
                  </a:txBody>
                  <a:tcPr/>
                </a:tc>
                <a:tc>
                  <a:txBody>
                    <a:bodyPr/>
                    <a:lstStyle/>
                    <a:p>
                      <a:r>
                        <a:rPr lang="en-US"/>
                        <a:t>300</a:t>
                      </a:r>
                    </a:p>
                  </a:txBody>
                  <a:tcPr/>
                </a:tc>
                <a:tc>
                  <a:txBody>
                    <a:bodyPr/>
                    <a:lstStyle/>
                    <a:p>
                      <a:r>
                        <a:rPr lang="en-US"/>
                        <a:t>Amazon</a:t>
                      </a:r>
                    </a:p>
                  </a:txBody>
                  <a:tcPr/>
                </a:tc>
                <a:extLst>
                  <a:ext uri="{0D108BD9-81ED-4DB2-BD59-A6C34878D82A}">
                    <a16:rowId xmlns:a16="http://schemas.microsoft.com/office/drawing/2014/main" val="3821100409"/>
                  </a:ext>
                </a:extLst>
              </a:tr>
              <a:tr h="370840">
                <a:tc>
                  <a:txBody>
                    <a:bodyPr/>
                    <a:lstStyle/>
                    <a:p>
                      <a:r>
                        <a:rPr lang="en-US"/>
                        <a:t>41</a:t>
                      </a:r>
                    </a:p>
                  </a:txBody>
                  <a:tcPr>
                    <a:solidFill>
                      <a:srgbClr val="92D050"/>
                    </a:solidFill>
                  </a:tcPr>
                </a:tc>
                <a:tc>
                  <a:txBody>
                    <a:bodyPr/>
                    <a:lstStyle/>
                    <a:p>
                      <a:r>
                        <a:rPr lang="en-US"/>
                        <a:t>Cabinet Dolly</a:t>
                      </a:r>
                    </a:p>
                  </a:txBody>
                  <a:tcPr/>
                </a:tc>
                <a:tc>
                  <a:txBody>
                    <a:bodyPr/>
                    <a:lstStyle/>
                    <a:p>
                      <a:r>
                        <a:rPr lang="en-US"/>
                        <a:t>1</a:t>
                      </a:r>
                    </a:p>
                  </a:txBody>
                  <a:tcPr/>
                </a:tc>
                <a:tc>
                  <a:txBody>
                    <a:bodyPr/>
                    <a:lstStyle/>
                    <a:p>
                      <a:r>
                        <a:rPr lang="en-US"/>
                        <a:t>98.96</a:t>
                      </a:r>
                    </a:p>
                  </a:txBody>
                  <a:tcPr/>
                </a:tc>
                <a:tc>
                  <a:txBody>
                    <a:bodyPr/>
                    <a:lstStyle/>
                    <a:p>
                      <a:r>
                        <a:rPr lang="en-US"/>
                        <a:t>98.96</a:t>
                      </a:r>
                    </a:p>
                  </a:txBody>
                  <a:tcPr/>
                </a:tc>
                <a:tc>
                  <a:txBody>
                    <a:bodyPr/>
                    <a:lstStyle/>
                    <a:p>
                      <a:r>
                        <a:rPr lang="en-US"/>
                        <a:t>ULINE</a:t>
                      </a:r>
                    </a:p>
                  </a:txBody>
                  <a:tcPr/>
                </a:tc>
                <a:extLst>
                  <a:ext uri="{0D108BD9-81ED-4DB2-BD59-A6C34878D82A}">
                    <a16:rowId xmlns:a16="http://schemas.microsoft.com/office/drawing/2014/main" val="3627993532"/>
                  </a:ext>
                </a:extLst>
              </a:tr>
            </a:tbl>
          </a:graphicData>
        </a:graphic>
      </p:graphicFrame>
      <p:sp>
        <p:nvSpPr>
          <p:cNvPr id="4" name="TextBox 3">
            <a:extLst>
              <a:ext uri="{FF2B5EF4-FFF2-40B4-BE49-F238E27FC236}">
                <a16:creationId xmlns:a16="http://schemas.microsoft.com/office/drawing/2014/main" id="{07C87C02-888F-FEF0-2594-430DA1A28B93}"/>
              </a:ext>
            </a:extLst>
          </p:cNvPr>
          <p:cNvSpPr txBox="1"/>
          <p:nvPr/>
        </p:nvSpPr>
        <p:spPr>
          <a:xfrm>
            <a:off x="653774" y="4663039"/>
            <a:ext cx="4953000" cy="923330"/>
          </a:xfrm>
          <a:prstGeom prst="rect">
            <a:avLst/>
          </a:prstGeom>
          <a:noFill/>
        </p:spPr>
        <p:txBody>
          <a:bodyPr wrap="square" lIns="91440" tIns="45720" rIns="91440" bIns="45720" rtlCol="0" anchor="t">
            <a:spAutoFit/>
          </a:bodyPr>
          <a:lstStyle/>
          <a:p>
            <a:r>
              <a:rPr lang="en-US">
                <a:latin typeface="Times New Roman" panose="02020603050405020304" pitchFamily="18" charset="0"/>
                <a:cs typeface="Times New Roman" panose="02020603050405020304" pitchFamily="18" charset="0"/>
              </a:rPr>
              <a:t>Total Parts: 41 (excluding multiples of parts)</a:t>
            </a:r>
          </a:p>
          <a:p>
            <a:r>
              <a:rPr lang="en-US">
                <a:latin typeface="Times New Roman" panose="02020603050405020304" pitchFamily="18" charset="0"/>
                <a:cs typeface="Times New Roman" panose="02020603050405020304" pitchFamily="18" charset="0"/>
              </a:rPr>
              <a:t>Total Spent: 4614.88 (excluding tax and shipping)</a:t>
            </a:r>
          </a:p>
          <a:p>
            <a:r>
              <a:rPr lang="en-US">
                <a:latin typeface="Times New Roman" panose="02020603050405020304" pitchFamily="18" charset="0"/>
                <a:cs typeface="Times New Roman" panose="02020603050405020304" pitchFamily="18" charset="0"/>
              </a:rPr>
              <a:t>Percent Purchased: 100%</a:t>
            </a:r>
          </a:p>
        </p:txBody>
      </p:sp>
      <p:sp>
        <p:nvSpPr>
          <p:cNvPr id="6" name="Rectangle 5">
            <a:extLst>
              <a:ext uri="{FF2B5EF4-FFF2-40B4-BE49-F238E27FC236}">
                <a16:creationId xmlns:a16="http://schemas.microsoft.com/office/drawing/2014/main" id="{90C20195-ED50-4A20-B644-D4191A7C76D2}"/>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9EF6740-FCF5-467E-9ED9-07F20E5F7FCF}"/>
              </a:ext>
            </a:extLst>
          </p:cNvPr>
          <p:cNvSpPr txBox="1"/>
          <p:nvPr/>
        </p:nvSpPr>
        <p:spPr>
          <a:xfrm>
            <a:off x="5762133" y="4764772"/>
            <a:ext cx="4953000" cy="646331"/>
          </a:xfrm>
          <a:prstGeom prst="rect">
            <a:avLst/>
          </a:prstGeom>
          <a:noFill/>
        </p:spPr>
        <p:txBody>
          <a:bodyPr wrap="square" lIns="91440" tIns="45720" rIns="91440" bIns="45720" rtlCol="0" anchor="t">
            <a:spAutoFit/>
          </a:bodyPr>
          <a:lstStyle/>
          <a:p>
            <a:r>
              <a:rPr lang="en-US">
                <a:latin typeface="Times New Roman" panose="02020603050405020304" pitchFamily="18" charset="0"/>
                <a:cs typeface="Times New Roman" panose="02020603050405020304" pitchFamily="18" charset="0"/>
              </a:rPr>
              <a:t>Remaining Budget: $2385.12</a:t>
            </a:r>
          </a:p>
          <a:p>
            <a:r>
              <a:rPr lang="en-US">
                <a:latin typeface="Times New Roman" panose="02020603050405020304" pitchFamily="18" charset="0"/>
                <a:cs typeface="Times New Roman" panose="02020603050405020304" pitchFamily="18" charset="0"/>
              </a:rPr>
              <a:t>Fundraised Amount: $895.00 </a:t>
            </a:r>
          </a:p>
        </p:txBody>
      </p:sp>
      <p:sp>
        <p:nvSpPr>
          <p:cNvPr id="9" name="Title 1">
            <a:extLst>
              <a:ext uri="{FF2B5EF4-FFF2-40B4-BE49-F238E27FC236}">
                <a16:creationId xmlns:a16="http://schemas.microsoft.com/office/drawing/2014/main" id="{9429A9BA-5BD2-4BA6-BA27-59216D343D19}"/>
              </a:ext>
            </a:extLst>
          </p:cNvPr>
          <p:cNvSpPr txBox="1">
            <a:spLocks/>
          </p:cNvSpPr>
          <p:nvPr/>
        </p:nvSpPr>
        <p:spPr>
          <a:xfrm>
            <a:off x="359229" y="310697"/>
            <a:ext cx="10515600" cy="7452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Haettenschweiler" panose="020B0706040902060204" pitchFamily="34" charset="0"/>
              </a:rPr>
              <a:t>Purchasing Bill of Materials</a:t>
            </a:r>
          </a:p>
        </p:txBody>
      </p:sp>
      <p:sp>
        <p:nvSpPr>
          <p:cNvPr id="2" name="Footer Placeholder 1">
            <a:extLst>
              <a:ext uri="{FF2B5EF4-FFF2-40B4-BE49-F238E27FC236}">
                <a16:creationId xmlns:a16="http://schemas.microsoft.com/office/drawing/2014/main" id="{E8318AE3-EC80-55DF-A8FB-8FFC1C060123}"/>
              </a:ext>
            </a:extLst>
          </p:cNvPr>
          <p:cNvSpPr>
            <a:spLocks noGrp="1"/>
          </p:cNvSpPr>
          <p:nvPr>
            <p:ph type="ftr" sz="quarter" idx="11"/>
          </p:nvPr>
        </p:nvSpPr>
        <p:spPr/>
        <p:txBody>
          <a:bodyPr/>
          <a:lstStyle/>
          <a:p>
            <a:r>
              <a:rPr lang="en-US">
                <a:solidFill>
                  <a:schemeClr val="bg1"/>
                </a:solidFill>
              </a:rPr>
              <a:t>Daniel Cooke</a:t>
            </a:r>
          </a:p>
        </p:txBody>
      </p:sp>
      <p:sp>
        <p:nvSpPr>
          <p:cNvPr id="5" name="Slide Number Placeholder 4">
            <a:extLst>
              <a:ext uri="{FF2B5EF4-FFF2-40B4-BE49-F238E27FC236}">
                <a16:creationId xmlns:a16="http://schemas.microsoft.com/office/drawing/2014/main" id="{FD1784E4-211D-281A-CF77-A778A438EBF0}"/>
              </a:ext>
            </a:extLst>
          </p:cNvPr>
          <p:cNvSpPr>
            <a:spLocks noGrp="1"/>
          </p:cNvSpPr>
          <p:nvPr>
            <p:ph type="sldNum" sz="quarter" idx="12"/>
          </p:nvPr>
        </p:nvSpPr>
        <p:spPr/>
        <p:txBody>
          <a:bodyPr/>
          <a:lstStyle/>
          <a:p>
            <a:fld id="{330EA680-D336-4FF7-8B7A-9848BB0A1C32}" type="slidenum">
              <a:rPr lang="en-US" smtClean="0"/>
              <a:t>41</a:t>
            </a:fld>
            <a:endParaRPr lang="en-US"/>
          </a:p>
        </p:txBody>
      </p:sp>
      <p:pic>
        <p:nvPicPr>
          <p:cNvPr id="7" name="Content Placeholder 5">
            <a:extLst>
              <a:ext uri="{FF2B5EF4-FFF2-40B4-BE49-F238E27FC236}">
                <a16:creationId xmlns:a16="http://schemas.microsoft.com/office/drawing/2014/main" id="{9844B816-F653-448B-8654-BD6DB8660D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8267" y="5870673"/>
            <a:ext cx="2953733" cy="997575"/>
          </a:xfrm>
          <a:prstGeom prst="rect">
            <a:avLst/>
          </a:prstGeom>
        </p:spPr>
      </p:pic>
    </p:spTree>
    <p:extLst>
      <p:ext uri="{BB962C8B-B14F-4D97-AF65-F5344CB8AC3E}">
        <p14:creationId xmlns:p14="http://schemas.microsoft.com/office/powerpoint/2010/main" val="727589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Failure Modes and Effects Analysis: Joints 1 and 2</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ECEE1D1-4994-3569-63F3-98ACADEF379C}"/>
              </a:ext>
            </a:extLst>
          </p:cNvPr>
          <p:cNvPicPr>
            <a:picLocks noChangeAspect="1"/>
          </p:cNvPicPr>
          <p:nvPr/>
        </p:nvPicPr>
        <p:blipFill>
          <a:blip r:embed="rId3"/>
          <a:stretch>
            <a:fillRect/>
          </a:stretch>
        </p:blipFill>
        <p:spPr>
          <a:xfrm>
            <a:off x="508000" y="1297094"/>
            <a:ext cx="7608851" cy="4263812"/>
          </a:xfrm>
          <a:prstGeom prst="rect">
            <a:avLst/>
          </a:prstGeom>
        </p:spPr>
      </p:pic>
      <p:sp>
        <p:nvSpPr>
          <p:cNvPr id="7" name="TextBox 6">
            <a:extLst>
              <a:ext uri="{FF2B5EF4-FFF2-40B4-BE49-F238E27FC236}">
                <a16:creationId xmlns:a16="http://schemas.microsoft.com/office/drawing/2014/main" id="{249EC62D-8256-E7F0-ADC5-D42C46A632D6}"/>
              </a:ext>
            </a:extLst>
          </p:cNvPr>
          <p:cNvSpPr txBox="1"/>
          <p:nvPr/>
        </p:nvSpPr>
        <p:spPr>
          <a:xfrm>
            <a:off x="8483600" y="2341289"/>
            <a:ext cx="3210560" cy="1754326"/>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Main Points of Concern</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Loss of tension in timing belts</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Deflection of motor mounts which causes motor chatter and belt tension loss</a:t>
            </a:r>
          </a:p>
        </p:txBody>
      </p:sp>
      <p:sp>
        <p:nvSpPr>
          <p:cNvPr id="3" name="Footer Placeholder 2">
            <a:extLst>
              <a:ext uri="{FF2B5EF4-FFF2-40B4-BE49-F238E27FC236}">
                <a16:creationId xmlns:a16="http://schemas.microsoft.com/office/drawing/2014/main" id="{DA7E0B7A-18A2-A7B3-8ECE-3A242001950D}"/>
              </a:ext>
            </a:extLst>
          </p:cNvPr>
          <p:cNvSpPr>
            <a:spLocks noGrp="1"/>
          </p:cNvSpPr>
          <p:nvPr>
            <p:ph type="ftr" sz="quarter" idx="11"/>
          </p:nvPr>
        </p:nvSpPr>
        <p:spPr/>
        <p:txBody>
          <a:bodyPr/>
          <a:lstStyle/>
          <a:p>
            <a:r>
              <a:rPr lang="en-US">
                <a:solidFill>
                  <a:schemeClr val="bg1"/>
                </a:solidFill>
              </a:rPr>
              <a:t>Daniel Cooke</a:t>
            </a:r>
          </a:p>
        </p:txBody>
      </p:sp>
      <p:sp>
        <p:nvSpPr>
          <p:cNvPr id="8" name="Slide Number Placeholder 7">
            <a:extLst>
              <a:ext uri="{FF2B5EF4-FFF2-40B4-BE49-F238E27FC236}">
                <a16:creationId xmlns:a16="http://schemas.microsoft.com/office/drawing/2014/main" id="{1F8DF674-ACD9-F3BD-BC0B-B333994512E5}"/>
              </a:ext>
            </a:extLst>
          </p:cNvPr>
          <p:cNvSpPr>
            <a:spLocks noGrp="1"/>
          </p:cNvSpPr>
          <p:nvPr>
            <p:ph type="sldNum" sz="quarter" idx="12"/>
          </p:nvPr>
        </p:nvSpPr>
        <p:spPr/>
        <p:txBody>
          <a:bodyPr/>
          <a:lstStyle/>
          <a:p>
            <a:fld id="{330EA680-D336-4FF7-8B7A-9848BB0A1C32}" type="slidenum">
              <a:rPr lang="en-US" smtClean="0"/>
              <a:t>42</a:t>
            </a:fld>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249153" y="5882197"/>
            <a:ext cx="2953733" cy="997575"/>
          </a:xfrm>
        </p:spPr>
      </p:pic>
    </p:spTree>
    <p:extLst>
      <p:ext uri="{BB962C8B-B14F-4D97-AF65-F5344CB8AC3E}">
        <p14:creationId xmlns:p14="http://schemas.microsoft.com/office/powerpoint/2010/main" val="35428666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B6B99-1965-9CD0-1A49-55A13B9287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C350DF-9BDA-C05F-697B-135D413B58D2}"/>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Failure Modes and Effects Analysis: Joints 3 and 4</a:t>
            </a:r>
          </a:p>
        </p:txBody>
      </p:sp>
      <p:sp>
        <p:nvSpPr>
          <p:cNvPr id="4" name="Rectangle 3">
            <a:extLst>
              <a:ext uri="{FF2B5EF4-FFF2-40B4-BE49-F238E27FC236}">
                <a16:creationId xmlns:a16="http://schemas.microsoft.com/office/drawing/2014/main" id="{78E9FBA5-FBBA-A0AA-F9E6-9470837050E2}"/>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AE58414-2659-3DD0-2E30-096B8DB8FD97}"/>
              </a:ext>
            </a:extLst>
          </p:cNvPr>
          <p:cNvPicPr>
            <a:picLocks noChangeAspect="1"/>
          </p:cNvPicPr>
          <p:nvPr/>
        </p:nvPicPr>
        <p:blipFill>
          <a:blip r:embed="rId3"/>
          <a:stretch>
            <a:fillRect/>
          </a:stretch>
        </p:blipFill>
        <p:spPr>
          <a:xfrm>
            <a:off x="461998" y="1109506"/>
            <a:ext cx="7666002" cy="4804546"/>
          </a:xfrm>
          <a:prstGeom prst="rect">
            <a:avLst/>
          </a:prstGeom>
        </p:spPr>
      </p:pic>
      <p:sp>
        <p:nvSpPr>
          <p:cNvPr id="9" name="TextBox 8">
            <a:extLst>
              <a:ext uri="{FF2B5EF4-FFF2-40B4-BE49-F238E27FC236}">
                <a16:creationId xmlns:a16="http://schemas.microsoft.com/office/drawing/2014/main" id="{8852A686-6EB4-3A5C-2E77-796A1ECA6E8F}"/>
              </a:ext>
            </a:extLst>
          </p:cNvPr>
          <p:cNvSpPr txBox="1"/>
          <p:nvPr/>
        </p:nvSpPr>
        <p:spPr>
          <a:xfrm>
            <a:off x="8341360" y="2690336"/>
            <a:ext cx="3413760" cy="1477328"/>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Main Points of Concern</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Belt slippage</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Shaft rotation</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Stalling due to friction</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Belt guide rigidity</a:t>
            </a:r>
          </a:p>
        </p:txBody>
      </p:sp>
      <p:sp>
        <p:nvSpPr>
          <p:cNvPr id="3" name="Footer Placeholder 2">
            <a:extLst>
              <a:ext uri="{FF2B5EF4-FFF2-40B4-BE49-F238E27FC236}">
                <a16:creationId xmlns:a16="http://schemas.microsoft.com/office/drawing/2014/main" id="{B3A469CA-6453-27F6-878F-BE0B53689C3C}"/>
              </a:ext>
            </a:extLst>
          </p:cNvPr>
          <p:cNvSpPr>
            <a:spLocks noGrp="1"/>
          </p:cNvSpPr>
          <p:nvPr>
            <p:ph type="ftr" sz="quarter" idx="11"/>
          </p:nvPr>
        </p:nvSpPr>
        <p:spPr/>
        <p:txBody>
          <a:bodyPr/>
          <a:lstStyle/>
          <a:p>
            <a:r>
              <a:rPr lang="en-US">
                <a:solidFill>
                  <a:schemeClr val="bg1"/>
                </a:solidFill>
              </a:rPr>
              <a:t>Daniel Cooke</a:t>
            </a:r>
          </a:p>
        </p:txBody>
      </p:sp>
      <p:sp>
        <p:nvSpPr>
          <p:cNvPr id="5" name="Slide Number Placeholder 4">
            <a:extLst>
              <a:ext uri="{FF2B5EF4-FFF2-40B4-BE49-F238E27FC236}">
                <a16:creationId xmlns:a16="http://schemas.microsoft.com/office/drawing/2014/main" id="{9061FA38-9C24-927A-A047-B6335CE81114}"/>
              </a:ext>
            </a:extLst>
          </p:cNvPr>
          <p:cNvSpPr>
            <a:spLocks noGrp="1"/>
          </p:cNvSpPr>
          <p:nvPr>
            <p:ph type="sldNum" sz="quarter" idx="12"/>
          </p:nvPr>
        </p:nvSpPr>
        <p:spPr/>
        <p:txBody>
          <a:bodyPr/>
          <a:lstStyle/>
          <a:p>
            <a:fld id="{330EA680-D336-4FF7-8B7A-9848BB0A1C32}" type="slidenum">
              <a:rPr lang="en-US" smtClean="0"/>
              <a:t>43</a:t>
            </a:fld>
            <a:endParaRPr lang="en-US"/>
          </a:p>
        </p:txBody>
      </p:sp>
      <p:pic>
        <p:nvPicPr>
          <p:cNvPr id="6" name="Content Placeholder 5">
            <a:extLst>
              <a:ext uri="{FF2B5EF4-FFF2-40B4-BE49-F238E27FC236}">
                <a16:creationId xmlns:a16="http://schemas.microsoft.com/office/drawing/2014/main" id="{4AB66758-4F0A-EA2F-92CD-17D92F8B67FF}"/>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249153" y="5882197"/>
            <a:ext cx="2953733" cy="997575"/>
          </a:xfrm>
        </p:spPr>
      </p:pic>
    </p:spTree>
    <p:extLst>
      <p:ext uri="{BB962C8B-B14F-4D97-AF65-F5344CB8AC3E}">
        <p14:creationId xmlns:p14="http://schemas.microsoft.com/office/powerpoint/2010/main" val="7392674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93F87-2F6E-7F64-6B46-8263436237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577346-B9F9-73D4-721D-60ECB4B90344}"/>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Failure Modes and Effects Analysis: Joint 5 and Spindle</a:t>
            </a:r>
          </a:p>
        </p:txBody>
      </p:sp>
      <p:sp>
        <p:nvSpPr>
          <p:cNvPr id="4" name="Rectangle 3">
            <a:extLst>
              <a:ext uri="{FF2B5EF4-FFF2-40B4-BE49-F238E27FC236}">
                <a16:creationId xmlns:a16="http://schemas.microsoft.com/office/drawing/2014/main" id="{DF58E86E-27D7-EF5F-1FE7-ED69CC6E6999}"/>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8333140-AD28-7C07-D486-27822376E4CA}"/>
              </a:ext>
            </a:extLst>
          </p:cNvPr>
          <p:cNvPicPr>
            <a:picLocks noChangeAspect="1"/>
          </p:cNvPicPr>
          <p:nvPr/>
        </p:nvPicPr>
        <p:blipFill>
          <a:blip r:embed="rId3"/>
          <a:stretch>
            <a:fillRect/>
          </a:stretch>
        </p:blipFill>
        <p:spPr>
          <a:xfrm>
            <a:off x="359228" y="1055915"/>
            <a:ext cx="8317411" cy="5018621"/>
          </a:xfrm>
          <a:prstGeom prst="rect">
            <a:avLst/>
          </a:prstGeom>
        </p:spPr>
      </p:pic>
      <p:sp>
        <p:nvSpPr>
          <p:cNvPr id="7" name="TextBox 6">
            <a:extLst>
              <a:ext uri="{FF2B5EF4-FFF2-40B4-BE49-F238E27FC236}">
                <a16:creationId xmlns:a16="http://schemas.microsoft.com/office/drawing/2014/main" id="{547530B0-0785-FD27-F794-A4BA3C5815DF}"/>
              </a:ext>
            </a:extLst>
          </p:cNvPr>
          <p:cNvSpPr txBox="1"/>
          <p:nvPr/>
        </p:nvSpPr>
        <p:spPr>
          <a:xfrm>
            <a:off x="9035867" y="2136338"/>
            <a:ext cx="2529840" cy="2585323"/>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Main Points of Concern</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Loss of precise wrist rotation</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Obtaining precise movement from all motors to perform the drilling operation</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Snapping drill bits</a:t>
            </a:r>
          </a:p>
          <a:p>
            <a:endParaRPr lang="en-US"/>
          </a:p>
        </p:txBody>
      </p:sp>
      <p:sp>
        <p:nvSpPr>
          <p:cNvPr id="3" name="Footer Placeholder 2">
            <a:extLst>
              <a:ext uri="{FF2B5EF4-FFF2-40B4-BE49-F238E27FC236}">
                <a16:creationId xmlns:a16="http://schemas.microsoft.com/office/drawing/2014/main" id="{EB80D0A2-D798-253E-4509-40361ACB2B9D}"/>
              </a:ext>
            </a:extLst>
          </p:cNvPr>
          <p:cNvSpPr>
            <a:spLocks noGrp="1"/>
          </p:cNvSpPr>
          <p:nvPr>
            <p:ph type="ftr" sz="quarter" idx="11"/>
          </p:nvPr>
        </p:nvSpPr>
        <p:spPr/>
        <p:txBody>
          <a:bodyPr/>
          <a:lstStyle/>
          <a:p>
            <a:r>
              <a:rPr lang="en-US">
                <a:solidFill>
                  <a:schemeClr val="bg1"/>
                </a:solidFill>
              </a:rPr>
              <a:t>Daniel Cooke</a:t>
            </a:r>
          </a:p>
        </p:txBody>
      </p:sp>
      <p:sp>
        <p:nvSpPr>
          <p:cNvPr id="8" name="Slide Number Placeholder 7">
            <a:extLst>
              <a:ext uri="{FF2B5EF4-FFF2-40B4-BE49-F238E27FC236}">
                <a16:creationId xmlns:a16="http://schemas.microsoft.com/office/drawing/2014/main" id="{22796226-5B28-BB62-EDA5-787811299DC2}"/>
              </a:ext>
            </a:extLst>
          </p:cNvPr>
          <p:cNvSpPr>
            <a:spLocks noGrp="1"/>
          </p:cNvSpPr>
          <p:nvPr>
            <p:ph type="sldNum" sz="quarter" idx="12"/>
          </p:nvPr>
        </p:nvSpPr>
        <p:spPr/>
        <p:txBody>
          <a:bodyPr/>
          <a:lstStyle/>
          <a:p>
            <a:fld id="{330EA680-D336-4FF7-8B7A-9848BB0A1C32}" type="slidenum">
              <a:rPr lang="en-US" smtClean="0"/>
              <a:t>44</a:t>
            </a:fld>
            <a:endParaRPr lang="en-US"/>
          </a:p>
        </p:txBody>
      </p:sp>
      <p:pic>
        <p:nvPicPr>
          <p:cNvPr id="6" name="Content Placeholder 5">
            <a:extLst>
              <a:ext uri="{FF2B5EF4-FFF2-40B4-BE49-F238E27FC236}">
                <a16:creationId xmlns:a16="http://schemas.microsoft.com/office/drawing/2014/main" id="{76BBD4F3-F150-4C3A-36F8-62C6529EE483}"/>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249153" y="5882197"/>
            <a:ext cx="2953733" cy="997575"/>
          </a:xfrm>
        </p:spPr>
      </p:pic>
    </p:spTree>
    <p:extLst>
      <p:ext uri="{BB962C8B-B14F-4D97-AF65-F5344CB8AC3E}">
        <p14:creationId xmlns:p14="http://schemas.microsoft.com/office/powerpoint/2010/main" val="20999369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88261-D0D1-9B7D-5A41-54D60D3C22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28779E-1BB8-F635-9D56-0C7B0EB6FDD5}"/>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Failure Modes and Effects Analysis: Electrical Components</a:t>
            </a:r>
          </a:p>
        </p:txBody>
      </p:sp>
      <p:sp>
        <p:nvSpPr>
          <p:cNvPr id="4" name="Rectangle 3">
            <a:extLst>
              <a:ext uri="{FF2B5EF4-FFF2-40B4-BE49-F238E27FC236}">
                <a16:creationId xmlns:a16="http://schemas.microsoft.com/office/drawing/2014/main" id="{466371FC-FE3F-0A8A-F679-38CAC23265CF}"/>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7B28F67-902C-4DCB-7974-1FE2D8D05FC3}"/>
              </a:ext>
            </a:extLst>
          </p:cNvPr>
          <p:cNvPicPr>
            <a:picLocks noChangeAspect="1"/>
          </p:cNvPicPr>
          <p:nvPr/>
        </p:nvPicPr>
        <p:blipFill>
          <a:blip r:embed="rId3"/>
          <a:stretch>
            <a:fillRect/>
          </a:stretch>
        </p:blipFill>
        <p:spPr>
          <a:xfrm>
            <a:off x="359229" y="1055915"/>
            <a:ext cx="8032931" cy="4752663"/>
          </a:xfrm>
          <a:prstGeom prst="rect">
            <a:avLst/>
          </a:prstGeom>
        </p:spPr>
      </p:pic>
      <p:sp>
        <p:nvSpPr>
          <p:cNvPr id="7" name="TextBox 6">
            <a:extLst>
              <a:ext uri="{FF2B5EF4-FFF2-40B4-BE49-F238E27FC236}">
                <a16:creationId xmlns:a16="http://schemas.microsoft.com/office/drawing/2014/main" id="{8242AD23-688C-CC80-F8F8-59C6D4C5F74D}"/>
              </a:ext>
            </a:extLst>
          </p:cNvPr>
          <p:cNvSpPr txBox="1"/>
          <p:nvPr/>
        </p:nvSpPr>
        <p:spPr>
          <a:xfrm>
            <a:off x="8829040" y="2278084"/>
            <a:ext cx="2824480" cy="2308324"/>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Main Points of Concern</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Excessive current from power supply</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Unstable wire connections</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Overheating within electrical box</a:t>
            </a:r>
          </a:p>
          <a:p>
            <a:endParaRPr lang="en-US"/>
          </a:p>
        </p:txBody>
      </p:sp>
      <p:sp>
        <p:nvSpPr>
          <p:cNvPr id="3" name="Footer Placeholder 2">
            <a:extLst>
              <a:ext uri="{FF2B5EF4-FFF2-40B4-BE49-F238E27FC236}">
                <a16:creationId xmlns:a16="http://schemas.microsoft.com/office/drawing/2014/main" id="{43C68C5B-9A75-55F9-F1D0-A58E513A8DC2}"/>
              </a:ext>
            </a:extLst>
          </p:cNvPr>
          <p:cNvSpPr>
            <a:spLocks noGrp="1"/>
          </p:cNvSpPr>
          <p:nvPr>
            <p:ph type="ftr" sz="quarter" idx="11"/>
          </p:nvPr>
        </p:nvSpPr>
        <p:spPr/>
        <p:txBody>
          <a:bodyPr/>
          <a:lstStyle/>
          <a:p>
            <a:r>
              <a:rPr lang="en-US">
                <a:solidFill>
                  <a:schemeClr val="bg1"/>
                </a:solidFill>
              </a:rPr>
              <a:t>Daniel Cooke</a:t>
            </a:r>
          </a:p>
        </p:txBody>
      </p:sp>
      <p:sp>
        <p:nvSpPr>
          <p:cNvPr id="8" name="Slide Number Placeholder 7">
            <a:extLst>
              <a:ext uri="{FF2B5EF4-FFF2-40B4-BE49-F238E27FC236}">
                <a16:creationId xmlns:a16="http://schemas.microsoft.com/office/drawing/2014/main" id="{B80FA54D-D5DF-6B39-DAEE-FE1CB8D02C6F}"/>
              </a:ext>
            </a:extLst>
          </p:cNvPr>
          <p:cNvSpPr>
            <a:spLocks noGrp="1"/>
          </p:cNvSpPr>
          <p:nvPr>
            <p:ph type="sldNum" sz="quarter" idx="12"/>
          </p:nvPr>
        </p:nvSpPr>
        <p:spPr/>
        <p:txBody>
          <a:bodyPr/>
          <a:lstStyle/>
          <a:p>
            <a:fld id="{330EA680-D336-4FF7-8B7A-9848BB0A1C32}" type="slidenum">
              <a:rPr lang="en-US" smtClean="0"/>
              <a:t>45</a:t>
            </a:fld>
            <a:endParaRPr lang="en-US"/>
          </a:p>
        </p:txBody>
      </p:sp>
      <p:pic>
        <p:nvPicPr>
          <p:cNvPr id="6" name="Content Placeholder 5">
            <a:extLst>
              <a:ext uri="{FF2B5EF4-FFF2-40B4-BE49-F238E27FC236}">
                <a16:creationId xmlns:a16="http://schemas.microsoft.com/office/drawing/2014/main" id="{EDB1D139-2063-AA72-3C39-9BFCA17ACEC6}"/>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249153" y="5882197"/>
            <a:ext cx="2953733" cy="997575"/>
          </a:xfrm>
        </p:spPr>
      </p:pic>
    </p:spTree>
    <p:extLst>
      <p:ext uri="{BB962C8B-B14F-4D97-AF65-F5344CB8AC3E}">
        <p14:creationId xmlns:p14="http://schemas.microsoft.com/office/powerpoint/2010/main" val="15436243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04310-ACF1-12DF-D659-A85167101C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FA82E4-9C16-A286-39CC-FA2A606A8E4E}"/>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Failure Modes and Effects Analysis: Individual Motor Stages</a:t>
            </a:r>
          </a:p>
        </p:txBody>
      </p:sp>
      <p:sp>
        <p:nvSpPr>
          <p:cNvPr id="4" name="Rectangle 3">
            <a:extLst>
              <a:ext uri="{FF2B5EF4-FFF2-40B4-BE49-F238E27FC236}">
                <a16:creationId xmlns:a16="http://schemas.microsoft.com/office/drawing/2014/main" id="{8D58A257-27C1-887B-4D06-5DB40BFDB7CB}"/>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B709C2E-4D2A-011D-0B9B-8585DEA86C69}"/>
              </a:ext>
            </a:extLst>
          </p:cNvPr>
          <p:cNvPicPr>
            <a:picLocks noChangeAspect="1"/>
          </p:cNvPicPr>
          <p:nvPr/>
        </p:nvPicPr>
        <p:blipFill>
          <a:blip r:embed="rId3"/>
          <a:stretch>
            <a:fillRect/>
          </a:stretch>
        </p:blipFill>
        <p:spPr>
          <a:xfrm>
            <a:off x="472380" y="1154243"/>
            <a:ext cx="8133140" cy="5016330"/>
          </a:xfrm>
          <a:prstGeom prst="rect">
            <a:avLst/>
          </a:prstGeom>
        </p:spPr>
      </p:pic>
      <p:sp>
        <p:nvSpPr>
          <p:cNvPr id="7" name="TextBox 6">
            <a:extLst>
              <a:ext uri="{FF2B5EF4-FFF2-40B4-BE49-F238E27FC236}">
                <a16:creationId xmlns:a16="http://schemas.microsoft.com/office/drawing/2014/main" id="{7AE8596C-AEC5-F0F0-AC6D-0E10EA5C8747}"/>
              </a:ext>
            </a:extLst>
          </p:cNvPr>
          <p:cNvSpPr txBox="1"/>
          <p:nvPr/>
        </p:nvSpPr>
        <p:spPr>
          <a:xfrm>
            <a:off x="9249153" y="2537201"/>
            <a:ext cx="2617727" cy="1754326"/>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Main Points of Concern</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Torque overload while joints are moving</a:t>
            </a:r>
          </a:p>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Step Losses leading to decreased movement accuracy</a:t>
            </a:r>
          </a:p>
        </p:txBody>
      </p:sp>
      <p:sp>
        <p:nvSpPr>
          <p:cNvPr id="3" name="Footer Placeholder 2">
            <a:extLst>
              <a:ext uri="{FF2B5EF4-FFF2-40B4-BE49-F238E27FC236}">
                <a16:creationId xmlns:a16="http://schemas.microsoft.com/office/drawing/2014/main" id="{F025AB4B-8AC4-5F0A-F41D-E964D63F9143}"/>
              </a:ext>
            </a:extLst>
          </p:cNvPr>
          <p:cNvSpPr>
            <a:spLocks noGrp="1"/>
          </p:cNvSpPr>
          <p:nvPr>
            <p:ph type="ftr" sz="quarter" idx="11"/>
          </p:nvPr>
        </p:nvSpPr>
        <p:spPr/>
        <p:txBody>
          <a:bodyPr/>
          <a:lstStyle/>
          <a:p>
            <a:r>
              <a:rPr lang="en-US">
                <a:solidFill>
                  <a:schemeClr val="bg1"/>
                </a:solidFill>
              </a:rPr>
              <a:t>Daniel Cooke</a:t>
            </a:r>
          </a:p>
        </p:txBody>
      </p:sp>
      <p:sp>
        <p:nvSpPr>
          <p:cNvPr id="8" name="Slide Number Placeholder 7">
            <a:extLst>
              <a:ext uri="{FF2B5EF4-FFF2-40B4-BE49-F238E27FC236}">
                <a16:creationId xmlns:a16="http://schemas.microsoft.com/office/drawing/2014/main" id="{40D5176C-B28D-A7FA-B750-98452CCB79CC}"/>
              </a:ext>
            </a:extLst>
          </p:cNvPr>
          <p:cNvSpPr>
            <a:spLocks noGrp="1"/>
          </p:cNvSpPr>
          <p:nvPr>
            <p:ph type="sldNum" sz="quarter" idx="12"/>
          </p:nvPr>
        </p:nvSpPr>
        <p:spPr/>
        <p:txBody>
          <a:bodyPr/>
          <a:lstStyle/>
          <a:p>
            <a:fld id="{330EA680-D336-4FF7-8B7A-9848BB0A1C32}" type="slidenum">
              <a:rPr lang="en-US" smtClean="0"/>
              <a:t>46</a:t>
            </a:fld>
            <a:endParaRPr lang="en-US"/>
          </a:p>
        </p:txBody>
      </p:sp>
      <p:pic>
        <p:nvPicPr>
          <p:cNvPr id="6" name="Content Placeholder 5">
            <a:extLst>
              <a:ext uri="{FF2B5EF4-FFF2-40B4-BE49-F238E27FC236}">
                <a16:creationId xmlns:a16="http://schemas.microsoft.com/office/drawing/2014/main" id="{DDC6949C-232B-8FA1-220D-C77583CC69B4}"/>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249153" y="5882197"/>
            <a:ext cx="2953733" cy="997575"/>
          </a:xfrm>
        </p:spPr>
      </p:pic>
    </p:spTree>
    <p:extLst>
      <p:ext uri="{BB962C8B-B14F-4D97-AF65-F5344CB8AC3E}">
        <p14:creationId xmlns:p14="http://schemas.microsoft.com/office/powerpoint/2010/main" val="32087810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a:rPr>
              <a:t>Design Prototype One</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DF1F1FC-20B3-3C80-EFDE-D074119B7720}"/>
              </a:ext>
            </a:extLst>
          </p:cNvPr>
          <p:cNvSpPr txBox="1"/>
          <p:nvPr/>
        </p:nvSpPr>
        <p:spPr>
          <a:xfrm>
            <a:off x="358778" y="1402201"/>
            <a:ext cx="6397650" cy="3416320"/>
          </a:xfrm>
          <a:prstGeom prst="rect">
            <a:avLst/>
          </a:prstGeom>
          <a:noFill/>
        </p:spPr>
        <p:txBody>
          <a:bodyPr wrap="square" lIns="91440" tIns="45720" rIns="91440" bIns="45720" anchor="t">
            <a:spAutoFit/>
          </a:bodyPr>
          <a:lstStyle/>
          <a:p>
            <a:pPr marL="285750" indent="-285750">
              <a:buFont typeface="Arial"/>
              <a:buChar char="•"/>
            </a:pPr>
            <a:r>
              <a:rPr lang="en-US"/>
              <a:t>Objective of the Design: Can a robotic drill arm be constructed without becoming a complete 6DOF arm?</a:t>
            </a:r>
          </a:p>
          <a:p>
            <a:pPr marL="285750" indent="-285750">
              <a:buFont typeface="Arial"/>
              <a:buChar char="•"/>
            </a:pPr>
            <a:endParaRPr lang="en-US"/>
          </a:p>
          <a:p>
            <a:pPr marL="285750" indent="-285750">
              <a:buFont typeface="Arial"/>
              <a:buChar char="•"/>
            </a:pPr>
            <a:r>
              <a:rPr lang="en-US"/>
              <a:t>Result: Ultimately it made the design more challenging and limited the team greatly in terms of options and design freedom. </a:t>
            </a:r>
          </a:p>
          <a:p>
            <a:pPr marL="742950" lvl="1" indent="-285750">
              <a:buFont typeface="Courier New"/>
              <a:buChar char="o"/>
            </a:pPr>
            <a:r>
              <a:rPr lang="en-US"/>
              <a:t>It was decided to redesign completely after this design iteration.</a:t>
            </a:r>
          </a:p>
          <a:p>
            <a:endParaRPr lang="en-US"/>
          </a:p>
          <a:p>
            <a:pPr marL="285750" indent="-285750">
              <a:buFont typeface="Arial"/>
              <a:buChar char="•"/>
            </a:pPr>
            <a:r>
              <a:rPr lang="en-US"/>
              <a:t>Future design sought to improve on rotation capability and strength of drill action. </a:t>
            </a:r>
          </a:p>
          <a:p>
            <a:pPr marL="285750" indent="-285750">
              <a:buFont typeface="Arial"/>
              <a:buChar char="•"/>
            </a:pPr>
            <a:endParaRPr lang="en-US"/>
          </a:p>
        </p:txBody>
      </p:sp>
      <p:sp>
        <p:nvSpPr>
          <p:cNvPr id="3" name="Footer Placeholder 2">
            <a:extLst>
              <a:ext uri="{FF2B5EF4-FFF2-40B4-BE49-F238E27FC236}">
                <a16:creationId xmlns:a16="http://schemas.microsoft.com/office/drawing/2014/main" id="{DD70F348-4729-5B5B-B15A-77DF5D3F9374}"/>
              </a:ext>
            </a:extLst>
          </p:cNvPr>
          <p:cNvSpPr>
            <a:spLocks noGrp="1"/>
          </p:cNvSpPr>
          <p:nvPr>
            <p:ph type="ftr" sz="quarter" idx="11"/>
          </p:nvPr>
        </p:nvSpPr>
        <p:spPr/>
        <p:txBody>
          <a:bodyPr/>
          <a:lstStyle/>
          <a:p>
            <a:r>
              <a:rPr lang="en-US">
                <a:solidFill>
                  <a:schemeClr val="bg1"/>
                </a:solidFill>
              </a:rPr>
              <a:t>Isaiah Padilla</a:t>
            </a:r>
          </a:p>
        </p:txBody>
      </p:sp>
      <p:sp>
        <p:nvSpPr>
          <p:cNvPr id="7" name="Slide Number Placeholder 6">
            <a:extLst>
              <a:ext uri="{FF2B5EF4-FFF2-40B4-BE49-F238E27FC236}">
                <a16:creationId xmlns:a16="http://schemas.microsoft.com/office/drawing/2014/main" id="{081BBEE1-E9B0-BFD8-7FF3-D310270A8E12}"/>
              </a:ext>
            </a:extLst>
          </p:cNvPr>
          <p:cNvSpPr>
            <a:spLocks noGrp="1"/>
          </p:cNvSpPr>
          <p:nvPr>
            <p:ph type="sldNum" sz="quarter" idx="12"/>
          </p:nvPr>
        </p:nvSpPr>
        <p:spPr/>
        <p:txBody>
          <a:bodyPr/>
          <a:lstStyle/>
          <a:p>
            <a:fld id="{330EA680-D336-4FF7-8B7A-9848BB0A1C32}" type="slidenum">
              <a:rPr lang="en-US" smtClean="0"/>
              <a:t>47</a:t>
            </a:fld>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8" name="Picture 7" descr="A drawing of a machine&#10;&#10;Description automatically generated">
            <a:extLst>
              <a:ext uri="{FF2B5EF4-FFF2-40B4-BE49-F238E27FC236}">
                <a16:creationId xmlns:a16="http://schemas.microsoft.com/office/drawing/2014/main" id="{B92F1271-F4E6-82F2-B98F-507EC8635846}"/>
              </a:ext>
            </a:extLst>
          </p:cNvPr>
          <p:cNvPicPr>
            <a:picLocks noChangeAspect="1"/>
          </p:cNvPicPr>
          <p:nvPr/>
        </p:nvPicPr>
        <p:blipFill>
          <a:blip r:embed="rId4"/>
          <a:stretch>
            <a:fillRect/>
          </a:stretch>
        </p:blipFill>
        <p:spPr>
          <a:xfrm>
            <a:off x="7127502" y="680196"/>
            <a:ext cx="4223497" cy="4858872"/>
          </a:xfrm>
          <a:prstGeom prst="rect">
            <a:avLst/>
          </a:prstGeom>
        </p:spPr>
      </p:pic>
    </p:spTree>
    <p:extLst>
      <p:ext uri="{BB962C8B-B14F-4D97-AF65-F5344CB8AC3E}">
        <p14:creationId xmlns:p14="http://schemas.microsoft.com/office/powerpoint/2010/main" val="2723026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a:rPr>
              <a:t>Design Prototype Two</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73E6362A-9B2A-641C-C109-A96599A19390}"/>
              </a:ext>
            </a:extLst>
          </p:cNvPr>
          <p:cNvSpPr>
            <a:spLocks noGrp="1"/>
          </p:cNvSpPr>
          <p:nvPr>
            <p:ph type="ftr" sz="quarter" idx="11"/>
          </p:nvPr>
        </p:nvSpPr>
        <p:spPr/>
        <p:txBody>
          <a:bodyPr/>
          <a:lstStyle/>
          <a:p>
            <a:r>
              <a:rPr lang="en-US">
                <a:solidFill>
                  <a:schemeClr val="bg1"/>
                </a:solidFill>
              </a:rPr>
              <a:t>Isaiah Padilla</a:t>
            </a:r>
          </a:p>
        </p:txBody>
      </p:sp>
      <p:sp>
        <p:nvSpPr>
          <p:cNvPr id="7" name="Slide Number Placeholder 6">
            <a:extLst>
              <a:ext uri="{FF2B5EF4-FFF2-40B4-BE49-F238E27FC236}">
                <a16:creationId xmlns:a16="http://schemas.microsoft.com/office/drawing/2014/main" id="{F2831492-D4AE-63BB-4E3D-4601F29F337D}"/>
              </a:ext>
            </a:extLst>
          </p:cNvPr>
          <p:cNvSpPr>
            <a:spLocks noGrp="1"/>
          </p:cNvSpPr>
          <p:nvPr>
            <p:ph type="sldNum" sz="quarter" idx="12"/>
          </p:nvPr>
        </p:nvSpPr>
        <p:spPr/>
        <p:txBody>
          <a:bodyPr/>
          <a:lstStyle/>
          <a:p>
            <a:fld id="{330EA680-D336-4FF7-8B7A-9848BB0A1C32}" type="slidenum">
              <a:rPr lang="en-US" smtClean="0"/>
              <a:t>48</a:t>
            </a:fld>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8" name="Picture 7">
            <a:extLst>
              <a:ext uri="{FF2B5EF4-FFF2-40B4-BE49-F238E27FC236}">
                <a16:creationId xmlns:a16="http://schemas.microsoft.com/office/drawing/2014/main" id="{729C952B-DE81-0043-7C54-56B5B1FC3EA9}"/>
              </a:ext>
            </a:extLst>
          </p:cNvPr>
          <p:cNvPicPr>
            <a:picLocks noChangeAspect="1"/>
          </p:cNvPicPr>
          <p:nvPr/>
        </p:nvPicPr>
        <p:blipFill>
          <a:blip r:embed="rId4"/>
          <a:stretch>
            <a:fillRect/>
          </a:stretch>
        </p:blipFill>
        <p:spPr>
          <a:xfrm>
            <a:off x="7177648" y="310685"/>
            <a:ext cx="4145618" cy="5261722"/>
          </a:xfrm>
          <a:prstGeom prst="rect">
            <a:avLst/>
          </a:prstGeom>
        </p:spPr>
      </p:pic>
      <p:sp>
        <p:nvSpPr>
          <p:cNvPr id="13" name="TextBox 12">
            <a:extLst>
              <a:ext uri="{FF2B5EF4-FFF2-40B4-BE49-F238E27FC236}">
                <a16:creationId xmlns:a16="http://schemas.microsoft.com/office/drawing/2014/main" id="{7EC58E99-527E-DFA4-B4AC-8F2629CB9423}"/>
              </a:ext>
            </a:extLst>
          </p:cNvPr>
          <p:cNvSpPr txBox="1"/>
          <p:nvPr/>
        </p:nvSpPr>
        <p:spPr>
          <a:xfrm>
            <a:off x="358778" y="1402201"/>
            <a:ext cx="6397650" cy="3693319"/>
          </a:xfrm>
          <a:prstGeom prst="rect">
            <a:avLst/>
          </a:prstGeom>
          <a:noFill/>
        </p:spPr>
        <p:txBody>
          <a:bodyPr wrap="square" lIns="91440" tIns="45720" rIns="91440" bIns="45720" anchor="t">
            <a:spAutoFit/>
          </a:bodyPr>
          <a:lstStyle/>
          <a:p>
            <a:pPr marL="285750" indent="-285750">
              <a:buFont typeface="Arial"/>
              <a:buChar char="•"/>
            </a:pPr>
            <a:r>
              <a:rPr lang="en-US"/>
              <a:t>Objective of the Design: Can a robotic drill arm be constructed through use of only a few Degrees of Freedom?</a:t>
            </a:r>
          </a:p>
          <a:p>
            <a:pPr marL="285750" indent="-285750">
              <a:buFont typeface="Arial"/>
              <a:buChar char="•"/>
            </a:pPr>
            <a:endParaRPr lang="en-US"/>
          </a:p>
          <a:p>
            <a:pPr marL="285750" indent="-285750">
              <a:buFont typeface="Arial"/>
              <a:buChar char="•"/>
            </a:pPr>
            <a:r>
              <a:rPr lang="en-US"/>
              <a:t>Result: This design effort did greatly improve simplicity of the design and helped make the calculations less complicated. </a:t>
            </a:r>
          </a:p>
          <a:p>
            <a:pPr marL="742950" lvl="1" indent="-285750">
              <a:buFont typeface="Courier New"/>
              <a:buChar char="o"/>
            </a:pPr>
            <a:r>
              <a:rPr lang="en-US"/>
              <a:t>This design iteration was fully implemented into a working prototype but also ultimately was forgone for a better design eventually.</a:t>
            </a:r>
          </a:p>
          <a:p>
            <a:endParaRPr lang="en-US"/>
          </a:p>
          <a:p>
            <a:pPr marL="285750" indent="-285750">
              <a:buFont typeface="Arial"/>
              <a:buChar char="•"/>
            </a:pPr>
            <a:r>
              <a:rPr lang="en-US"/>
              <a:t>Future design sought to improve on DOF capability and to solve the continuing issue of rotation.</a:t>
            </a:r>
          </a:p>
          <a:p>
            <a:pPr marL="285750" indent="-285750">
              <a:buFont typeface="Arial"/>
              <a:buChar char="•"/>
            </a:pPr>
            <a:endParaRPr lang="en-US"/>
          </a:p>
        </p:txBody>
      </p:sp>
    </p:spTree>
    <p:extLst>
      <p:ext uri="{BB962C8B-B14F-4D97-AF65-F5344CB8AC3E}">
        <p14:creationId xmlns:p14="http://schemas.microsoft.com/office/powerpoint/2010/main" val="38009872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a:rPr>
              <a:t>Design Prototype Three</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73E6362A-9B2A-641C-C109-A96599A19390}"/>
              </a:ext>
            </a:extLst>
          </p:cNvPr>
          <p:cNvSpPr>
            <a:spLocks noGrp="1"/>
          </p:cNvSpPr>
          <p:nvPr>
            <p:ph type="ftr" sz="quarter" idx="11"/>
          </p:nvPr>
        </p:nvSpPr>
        <p:spPr/>
        <p:txBody>
          <a:bodyPr/>
          <a:lstStyle/>
          <a:p>
            <a:r>
              <a:rPr lang="en-US">
                <a:solidFill>
                  <a:schemeClr val="bg1"/>
                </a:solidFill>
              </a:rPr>
              <a:t>Isaiah Padilla</a:t>
            </a:r>
          </a:p>
        </p:txBody>
      </p:sp>
      <p:sp>
        <p:nvSpPr>
          <p:cNvPr id="7" name="Slide Number Placeholder 6">
            <a:extLst>
              <a:ext uri="{FF2B5EF4-FFF2-40B4-BE49-F238E27FC236}">
                <a16:creationId xmlns:a16="http://schemas.microsoft.com/office/drawing/2014/main" id="{F2831492-D4AE-63BB-4E3D-4601F29F337D}"/>
              </a:ext>
            </a:extLst>
          </p:cNvPr>
          <p:cNvSpPr>
            <a:spLocks noGrp="1"/>
          </p:cNvSpPr>
          <p:nvPr>
            <p:ph type="sldNum" sz="quarter" idx="12"/>
          </p:nvPr>
        </p:nvSpPr>
        <p:spPr/>
        <p:txBody>
          <a:bodyPr/>
          <a:lstStyle/>
          <a:p>
            <a:fld id="{330EA680-D336-4FF7-8B7A-9848BB0A1C32}" type="slidenum">
              <a:rPr lang="en-US" smtClean="0"/>
              <a:t>49</a:t>
            </a:fld>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8" name="Picture 7" descr="A drawing of a mechanical machine&#10;&#10;Description automatically generated">
            <a:extLst>
              <a:ext uri="{FF2B5EF4-FFF2-40B4-BE49-F238E27FC236}">
                <a16:creationId xmlns:a16="http://schemas.microsoft.com/office/drawing/2014/main" id="{14A0AB01-0797-4E7B-4E84-94ABBB029AAC}"/>
              </a:ext>
            </a:extLst>
          </p:cNvPr>
          <p:cNvPicPr>
            <a:picLocks noChangeAspect="1"/>
          </p:cNvPicPr>
          <p:nvPr/>
        </p:nvPicPr>
        <p:blipFill>
          <a:blip r:embed="rId4"/>
          <a:stretch>
            <a:fillRect/>
          </a:stretch>
        </p:blipFill>
        <p:spPr>
          <a:xfrm>
            <a:off x="7290548" y="1221006"/>
            <a:ext cx="3919816" cy="4415986"/>
          </a:xfrm>
          <a:prstGeom prst="rect">
            <a:avLst/>
          </a:prstGeom>
        </p:spPr>
      </p:pic>
      <p:sp>
        <p:nvSpPr>
          <p:cNvPr id="13" name="TextBox 12">
            <a:extLst>
              <a:ext uri="{FF2B5EF4-FFF2-40B4-BE49-F238E27FC236}">
                <a16:creationId xmlns:a16="http://schemas.microsoft.com/office/drawing/2014/main" id="{DAF8B199-2C7C-2698-8FE9-E9D35578F44C}"/>
              </a:ext>
            </a:extLst>
          </p:cNvPr>
          <p:cNvSpPr txBox="1"/>
          <p:nvPr/>
        </p:nvSpPr>
        <p:spPr>
          <a:xfrm>
            <a:off x="358778" y="1402201"/>
            <a:ext cx="6397650" cy="3970318"/>
          </a:xfrm>
          <a:prstGeom prst="rect">
            <a:avLst/>
          </a:prstGeom>
          <a:noFill/>
        </p:spPr>
        <p:txBody>
          <a:bodyPr wrap="square" lIns="91440" tIns="45720" rIns="91440" bIns="45720" anchor="t">
            <a:spAutoFit/>
          </a:bodyPr>
          <a:lstStyle/>
          <a:p>
            <a:pPr marL="285750" indent="-285750">
              <a:buFont typeface="Arial"/>
              <a:buChar char="•"/>
            </a:pPr>
            <a:r>
              <a:rPr lang="en-US"/>
              <a:t>Objective of the Design: Can a robotic drill arm be constructed with the use of multiple pulley systems to improve efficiency?</a:t>
            </a:r>
          </a:p>
          <a:p>
            <a:pPr marL="285750" indent="-285750">
              <a:buFont typeface="Arial"/>
              <a:buChar char="•"/>
            </a:pPr>
            <a:endParaRPr lang="en-US"/>
          </a:p>
          <a:p>
            <a:pPr marL="285750" indent="-285750">
              <a:buFont typeface="Arial"/>
              <a:buChar char="•"/>
            </a:pPr>
            <a:r>
              <a:rPr lang="en-US"/>
              <a:t>Result: This design effort culminated in a design which worked but presented many issues with the base rotation, requiring a very expensive part to move. </a:t>
            </a:r>
          </a:p>
          <a:p>
            <a:pPr marL="742950" lvl="1" indent="-285750">
              <a:buFont typeface="Courier New"/>
              <a:buChar char="o"/>
            </a:pPr>
            <a:r>
              <a:rPr lang="en-US"/>
              <a:t>It was decided to redesign completely after this design iteration. This design iteration never made it to a physical prototyping stage.</a:t>
            </a:r>
          </a:p>
          <a:p>
            <a:endParaRPr lang="en-US"/>
          </a:p>
          <a:p>
            <a:pPr marL="285750" indent="-285750">
              <a:buFont typeface="Arial"/>
              <a:buChar char="•"/>
            </a:pPr>
            <a:r>
              <a:rPr lang="en-US"/>
              <a:t>Future design sought to improve on maneuverability and rotation capability.</a:t>
            </a:r>
          </a:p>
          <a:p>
            <a:pPr marL="285750" indent="-285750">
              <a:buFont typeface="Arial"/>
              <a:buChar char="•"/>
            </a:pPr>
            <a:endParaRPr lang="en-US"/>
          </a:p>
        </p:txBody>
      </p:sp>
    </p:spTree>
    <p:extLst>
      <p:ext uri="{BB962C8B-B14F-4D97-AF65-F5344CB8AC3E}">
        <p14:creationId xmlns:p14="http://schemas.microsoft.com/office/powerpoint/2010/main" val="4138935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a:rPr>
              <a:t>QFD</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3" name="Picture 2" descr="A screenshot of a computer&#10;&#10;Description automatically generated">
            <a:extLst>
              <a:ext uri="{FF2B5EF4-FFF2-40B4-BE49-F238E27FC236}">
                <a16:creationId xmlns:a16="http://schemas.microsoft.com/office/drawing/2014/main" id="{33F7E147-49F7-D616-7C8B-B124D585AD3E}"/>
              </a:ext>
            </a:extLst>
          </p:cNvPr>
          <p:cNvPicPr>
            <a:picLocks noChangeAspect="1"/>
          </p:cNvPicPr>
          <p:nvPr/>
        </p:nvPicPr>
        <p:blipFill rotWithShape="1">
          <a:blip r:embed="rId4"/>
          <a:srcRect l="2679" t="1339" r="16337" b="-1563"/>
          <a:stretch/>
        </p:blipFill>
        <p:spPr>
          <a:xfrm>
            <a:off x="549175" y="1007320"/>
            <a:ext cx="6740738" cy="4847803"/>
          </a:xfrm>
          <a:prstGeom prst="rect">
            <a:avLst/>
          </a:prstGeom>
        </p:spPr>
      </p:pic>
      <p:sp>
        <p:nvSpPr>
          <p:cNvPr id="5" name="TextBox 4">
            <a:extLst>
              <a:ext uri="{FF2B5EF4-FFF2-40B4-BE49-F238E27FC236}">
                <a16:creationId xmlns:a16="http://schemas.microsoft.com/office/drawing/2014/main" id="{330257D9-D6A5-63FE-C5B2-B166D19D7B04}"/>
              </a:ext>
            </a:extLst>
          </p:cNvPr>
          <p:cNvSpPr txBox="1"/>
          <p:nvPr/>
        </p:nvSpPr>
        <p:spPr>
          <a:xfrm>
            <a:off x="7964910" y="1410219"/>
            <a:ext cx="3548519"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Times New Roman" panose="02020603050405020304" pitchFamily="18" charset="0"/>
                <a:cs typeface="Times New Roman" panose="02020603050405020304" pitchFamily="18" charset="0"/>
              </a:rPr>
              <a:t>Functional Priorities</a:t>
            </a:r>
          </a:p>
          <a:p>
            <a:pPr marL="285750" indent="-285750" algn="l">
              <a:buFont typeface="Arial" panose="020B0604020202020204" pitchFamily="34" charset="0"/>
              <a:buChar char="•"/>
            </a:pPr>
            <a:r>
              <a:rPr lang="en-US">
                <a:latin typeface="Times New Roman" panose="02020603050405020304" pitchFamily="18" charset="0"/>
                <a:cs typeface="Times New Roman" panose="02020603050405020304" pitchFamily="18" charset="0"/>
              </a:rPr>
              <a:t>All motors output the required amount of  torque to their respective joints.</a:t>
            </a:r>
          </a:p>
          <a:p>
            <a:pPr marL="285750" indent="-285750" algn="l">
              <a:buFont typeface="Arial" panose="020B0604020202020204" pitchFamily="34" charset="0"/>
              <a:buChar char="•"/>
            </a:pPr>
            <a:r>
              <a:rPr lang="en-US">
                <a:latin typeface="Times New Roman" panose="02020603050405020304" pitchFamily="18" charset="0"/>
                <a:cs typeface="Times New Roman" panose="02020603050405020304" pitchFamily="18" charset="0"/>
              </a:rPr>
              <a:t>The programmable system is capable of taking human input in the form of cylindrical coordinates to reach the desired hole location. </a:t>
            </a:r>
          </a:p>
          <a:p>
            <a:pPr marL="285750" indent="-285750" algn="l">
              <a:buFont typeface="Arial" panose="020B0604020202020204" pitchFamily="34" charset="0"/>
              <a:buChar char="•"/>
            </a:pPr>
            <a:endParaRPr lang="en-US">
              <a:latin typeface="Times New Roman" panose="02020603050405020304" pitchFamily="18" charset="0"/>
              <a:cs typeface="Times New Roman" panose="02020603050405020304" pitchFamily="18" charset="0"/>
            </a:endParaRPr>
          </a:p>
          <a:p>
            <a:pPr algn="l"/>
            <a:r>
              <a:rPr lang="en-US">
                <a:latin typeface="Times New Roman" panose="02020603050405020304" pitchFamily="18" charset="0"/>
                <a:cs typeface="Times New Roman" panose="02020603050405020304" pitchFamily="18" charset="0"/>
              </a:rPr>
              <a:t>Secondary Priority</a:t>
            </a:r>
          </a:p>
          <a:p>
            <a:pPr marL="285750" indent="-285750" algn="l">
              <a:buFont typeface="Arial" panose="020B0604020202020204" pitchFamily="34" charset="0"/>
              <a:buChar char="•"/>
            </a:pPr>
            <a:r>
              <a:rPr lang="en-US">
                <a:latin typeface="Times New Roman" panose="02020603050405020304" pitchFamily="18" charset="0"/>
                <a:cs typeface="Times New Roman" panose="02020603050405020304" pitchFamily="18" charset="0"/>
              </a:rPr>
              <a:t>In order to reach the desired drilling tolerance of .003’’, the complete assembly must be deflection resistant.</a:t>
            </a:r>
          </a:p>
        </p:txBody>
      </p:sp>
      <p:sp>
        <p:nvSpPr>
          <p:cNvPr id="7" name="Footer Placeholder 6">
            <a:extLst>
              <a:ext uri="{FF2B5EF4-FFF2-40B4-BE49-F238E27FC236}">
                <a16:creationId xmlns:a16="http://schemas.microsoft.com/office/drawing/2014/main" id="{69F64AF6-4085-F357-F6B0-8C3AE89AE278}"/>
              </a:ext>
            </a:extLst>
          </p:cNvPr>
          <p:cNvSpPr>
            <a:spLocks noGrp="1"/>
          </p:cNvSpPr>
          <p:nvPr>
            <p:ph type="ftr" sz="quarter" idx="11"/>
          </p:nvPr>
        </p:nvSpPr>
        <p:spPr/>
        <p:txBody>
          <a:bodyPr/>
          <a:lstStyle/>
          <a:p>
            <a:r>
              <a:rPr lang="en-US">
                <a:solidFill>
                  <a:schemeClr val="bg1"/>
                </a:solidFill>
              </a:rPr>
              <a:t>Daniel Cooke</a:t>
            </a:r>
          </a:p>
        </p:txBody>
      </p:sp>
    </p:spTree>
    <p:extLst>
      <p:ext uri="{BB962C8B-B14F-4D97-AF65-F5344CB8AC3E}">
        <p14:creationId xmlns:p14="http://schemas.microsoft.com/office/powerpoint/2010/main" val="3409911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Final Hardware – Full Assembly</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AE00519-05F8-7E76-2E6F-8F74EC1E8AB7}"/>
              </a:ext>
            </a:extLst>
          </p:cNvPr>
          <p:cNvPicPr>
            <a:picLocks noChangeAspect="1"/>
          </p:cNvPicPr>
          <p:nvPr/>
        </p:nvPicPr>
        <p:blipFill>
          <a:blip r:embed="rId3"/>
          <a:stretch>
            <a:fillRect/>
          </a:stretch>
        </p:blipFill>
        <p:spPr>
          <a:xfrm>
            <a:off x="444398" y="1608005"/>
            <a:ext cx="5217848" cy="3904860"/>
          </a:xfrm>
          <a:prstGeom prst="rect">
            <a:avLst/>
          </a:prstGeom>
        </p:spPr>
      </p:pic>
      <p:sp>
        <p:nvSpPr>
          <p:cNvPr id="3" name="Footer Placeholder 2">
            <a:extLst>
              <a:ext uri="{FF2B5EF4-FFF2-40B4-BE49-F238E27FC236}">
                <a16:creationId xmlns:a16="http://schemas.microsoft.com/office/drawing/2014/main" id="{7F719288-3654-4BB4-0140-4570698D6D58}"/>
              </a:ext>
            </a:extLst>
          </p:cNvPr>
          <p:cNvSpPr>
            <a:spLocks noGrp="1"/>
          </p:cNvSpPr>
          <p:nvPr>
            <p:ph type="ftr" sz="quarter" idx="11"/>
          </p:nvPr>
        </p:nvSpPr>
        <p:spPr/>
        <p:txBody>
          <a:bodyPr/>
          <a:lstStyle/>
          <a:p>
            <a:r>
              <a:rPr lang="en-US">
                <a:solidFill>
                  <a:schemeClr val="bg1"/>
                </a:solidFill>
              </a:rPr>
              <a:t>Russel Stringham</a:t>
            </a:r>
          </a:p>
        </p:txBody>
      </p:sp>
      <p:sp>
        <p:nvSpPr>
          <p:cNvPr id="5" name="Slide Number Placeholder 4">
            <a:extLst>
              <a:ext uri="{FF2B5EF4-FFF2-40B4-BE49-F238E27FC236}">
                <a16:creationId xmlns:a16="http://schemas.microsoft.com/office/drawing/2014/main" id="{C9AC95FB-39FA-32C2-FE41-D8EA095CC39C}"/>
              </a:ext>
            </a:extLst>
          </p:cNvPr>
          <p:cNvSpPr>
            <a:spLocks noGrp="1"/>
          </p:cNvSpPr>
          <p:nvPr>
            <p:ph type="sldNum" sz="quarter" idx="12"/>
          </p:nvPr>
        </p:nvSpPr>
        <p:spPr/>
        <p:txBody>
          <a:bodyPr/>
          <a:lstStyle/>
          <a:p>
            <a:fld id="{330EA680-D336-4FF7-8B7A-9848BB0A1C32}" type="slidenum">
              <a:rPr lang="en-US" smtClean="0"/>
              <a:t>50</a:t>
            </a:fld>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7" name="Picture 6">
            <a:extLst>
              <a:ext uri="{FF2B5EF4-FFF2-40B4-BE49-F238E27FC236}">
                <a16:creationId xmlns:a16="http://schemas.microsoft.com/office/drawing/2014/main" id="{63F402D8-1EC7-52CC-8E57-8D777B5CDFE7}"/>
              </a:ext>
            </a:extLst>
          </p:cNvPr>
          <p:cNvPicPr>
            <a:picLocks noChangeAspect="1"/>
          </p:cNvPicPr>
          <p:nvPr/>
        </p:nvPicPr>
        <p:blipFill rotWithShape="1">
          <a:blip r:embed="rId5">
            <a:extLst>
              <a:ext uri="{28A0092B-C50C-407E-A947-70E740481C1C}">
                <a14:useLocalDpi xmlns:a14="http://schemas.microsoft.com/office/drawing/2010/main" val="0"/>
              </a:ext>
            </a:extLst>
          </a:blip>
          <a:srcRect l="33716" t="17815" r="19540"/>
          <a:stretch/>
        </p:blipFill>
        <p:spPr>
          <a:xfrm>
            <a:off x="6911974" y="1188516"/>
            <a:ext cx="3397251" cy="4480967"/>
          </a:xfrm>
          <a:prstGeom prst="rect">
            <a:avLst/>
          </a:prstGeom>
        </p:spPr>
      </p:pic>
    </p:spTree>
    <p:extLst>
      <p:ext uri="{BB962C8B-B14F-4D97-AF65-F5344CB8AC3E}">
        <p14:creationId xmlns:p14="http://schemas.microsoft.com/office/powerpoint/2010/main" val="24829341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Final Hardware – Joint 1</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06D6BDA-9BB5-97D5-13ED-0A7CB521494C}"/>
              </a:ext>
            </a:extLst>
          </p:cNvPr>
          <p:cNvPicPr>
            <a:picLocks noChangeAspect="1"/>
          </p:cNvPicPr>
          <p:nvPr/>
        </p:nvPicPr>
        <p:blipFill>
          <a:blip r:embed="rId3"/>
          <a:stretch>
            <a:fillRect/>
          </a:stretch>
        </p:blipFill>
        <p:spPr>
          <a:xfrm>
            <a:off x="359229" y="1039880"/>
            <a:ext cx="4740013" cy="4778239"/>
          </a:xfrm>
          <a:prstGeom prst="rect">
            <a:avLst/>
          </a:prstGeom>
        </p:spPr>
      </p:pic>
      <p:sp>
        <p:nvSpPr>
          <p:cNvPr id="3" name="Footer Placeholder 2">
            <a:extLst>
              <a:ext uri="{FF2B5EF4-FFF2-40B4-BE49-F238E27FC236}">
                <a16:creationId xmlns:a16="http://schemas.microsoft.com/office/drawing/2014/main" id="{7816C595-8B02-6A60-F6F8-82BEA1AF7DDA}"/>
              </a:ext>
            </a:extLst>
          </p:cNvPr>
          <p:cNvSpPr>
            <a:spLocks noGrp="1"/>
          </p:cNvSpPr>
          <p:nvPr>
            <p:ph type="ftr" sz="quarter" idx="11"/>
          </p:nvPr>
        </p:nvSpPr>
        <p:spPr/>
        <p:txBody>
          <a:bodyPr/>
          <a:lstStyle/>
          <a:p>
            <a:r>
              <a:rPr lang="en-US">
                <a:solidFill>
                  <a:schemeClr val="bg1"/>
                </a:solidFill>
              </a:rPr>
              <a:t>Brandon Knutson</a:t>
            </a:r>
          </a:p>
        </p:txBody>
      </p:sp>
      <p:sp>
        <p:nvSpPr>
          <p:cNvPr id="5" name="Slide Number Placeholder 4">
            <a:extLst>
              <a:ext uri="{FF2B5EF4-FFF2-40B4-BE49-F238E27FC236}">
                <a16:creationId xmlns:a16="http://schemas.microsoft.com/office/drawing/2014/main" id="{74EC76A3-FE9C-170D-00EB-DEB6212A4383}"/>
              </a:ext>
            </a:extLst>
          </p:cNvPr>
          <p:cNvSpPr>
            <a:spLocks noGrp="1"/>
          </p:cNvSpPr>
          <p:nvPr>
            <p:ph type="sldNum" sz="quarter" idx="12"/>
          </p:nvPr>
        </p:nvSpPr>
        <p:spPr/>
        <p:txBody>
          <a:bodyPr/>
          <a:lstStyle/>
          <a:p>
            <a:fld id="{330EA680-D336-4FF7-8B7A-9848BB0A1C32}" type="slidenum">
              <a:rPr lang="en-US" smtClean="0"/>
              <a:t>51</a:t>
            </a:fld>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238267" y="5892611"/>
            <a:ext cx="2953733" cy="997575"/>
          </a:xfrm>
        </p:spPr>
      </p:pic>
      <p:pic>
        <p:nvPicPr>
          <p:cNvPr id="8" name="Picture 7">
            <a:extLst>
              <a:ext uri="{FF2B5EF4-FFF2-40B4-BE49-F238E27FC236}">
                <a16:creationId xmlns:a16="http://schemas.microsoft.com/office/drawing/2014/main" id="{D3D0F0B6-0D6C-DD50-C07F-9E8FBFF0D2F2}"/>
              </a:ext>
            </a:extLst>
          </p:cNvPr>
          <p:cNvPicPr>
            <a:picLocks noChangeAspect="1"/>
          </p:cNvPicPr>
          <p:nvPr/>
        </p:nvPicPr>
        <p:blipFill rotWithShape="1">
          <a:blip r:embed="rId5">
            <a:extLst>
              <a:ext uri="{28A0092B-C50C-407E-A947-70E740481C1C}">
                <a14:useLocalDpi xmlns:a14="http://schemas.microsoft.com/office/drawing/2010/main" val="0"/>
              </a:ext>
            </a:extLst>
          </a:blip>
          <a:srcRect l="18101" t="52848" r="10470" b="6327"/>
          <a:stretch/>
        </p:blipFill>
        <p:spPr>
          <a:xfrm>
            <a:off x="5344581" y="2078307"/>
            <a:ext cx="6300348" cy="2701386"/>
          </a:xfrm>
          <a:prstGeom prst="rect">
            <a:avLst/>
          </a:prstGeom>
        </p:spPr>
      </p:pic>
    </p:spTree>
    <p:extLst>
      <p:ext uri="{BB962C8B-B14F-4D97-AF65-F5344CB8AC3E}">
        <p14:creationId xmlns:p14="http://schemas.microsoft.com/office/powerpoint/2010/main" val="42860943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Final Hardware – Joint 2</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DEF1981-0D1F-922E-9440-E6BF7F5B1CC8}"/>
              </a:ext>
            </a:extLst>
          </p:cNvPr>
          <p:cNvPicPr>
            <a:picLocks noChangeAspect="1"/>
          </p:cNvPicPr>
          <p:nvPr/>
        </p:nvPicPr>
        <p:blipFill>
          <a:blip r:embed="rId3"/>
          <a:stretch>
            <a:fillRect/>
          </a:stretch>
        </p:blipFill>
        <p:spPr>
          <a:xfrm>
            <a:off x="457776" y="1427540"/>
            <a:ext cx="5716169" cy="4002919"/>
          </a:xfrm>
          <a:prstGeom prst="rect">
            <a:avLst/>
          </a:prstGeom>
        </p:spPr>
      </p:pic>
      <p:sp>
        <p:nvSpPr>
          <p:cNvPr id="3" name="Footer Placeholder 2">
            <a:extLst>
              <a:ext uri="{FF2B5EF4-FFF2-40B4-BE49-F238E27FC236}">
                <a16:creationId xmlns:a16="http://schemas.microsoft.com/office/drawing/2014/main" id="{42BA9B99-218C-8578-3E51-DC26BD6006E6}"/>
              </a:ext>
            </a:extLst>
          </p:cNvPr>
          <p:cNvSpPr>
            <a:spLocks noGrp="1"/>
          </p:cNvSpPr>
          <p:nvPr>
            <p:ph type="ftr" sz="quarter" idx="11"/>
          </p:nvPr>
        </p:nvSpPr>
        <p:spPr/>
        <p:txBody>
          <a:bodyPr/>
          <a:lstStyle/>
          <a:p>
            <a:r>
              <a:rPr lang="en-US">
                <a:solidFill>
                  <a:schemeClr val="bg1"/>
                </a:solidFill>
              </a:rPr>
              <a:t>Mica Nellis</a:t>
            </a:r>
          </a:p>
        </p:txBody>
      </p:sp>
      <p:sp>
        <p:nvSpPr>
          <p:cNvPr id="5" name="Slide Number Placeholder 4">
            <a:extLst>
              <a:ext uri="{FF2B5EF4-FFF2-40B4-BE49-F238E27FC236}">
                <a16:creationId xmlns:a16="http://schemas.microsoft.com/office/drawing/2014/main" id="{F672ECDD-EC49-6074-71D3-A8F8380F2B4A}"/>
              </a:ext>
            </a:extLst>
          </p:cNvPr>
          <p:cNvSpPr>
            <a:spLocks noGrp="1"/>
          </p:cNvSpPr>
          <p:nvPr>
            <p:ph type="sldNum" sz="quarter" idx="12"/>
          </p:nvPr>
        </p:nvSpPr>
        <p:spPr/>
        <p:txBody>
          <a:bodyPr/>
          <a:lstStyle/>
          <a:p>
            <a:fld id="{330EA680-D336-4FF7-8B7A-9848BB0A1C32}" type="slidenum">
              <a:rPr lang="en-US" smtClean="0"/>
              <a:t>52</a:t>
            </a:fld>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8" name="Picture 7">
            <a:extLst>
              <a:ext uri="{FF2B5EF4-FFF2-40B4-BE49-F238E27FC236}">
                <a16:creationId xmlns:a16="http://schemas.microsoft.com/office/drawing/2014/main" id="{C379DB8E-9D4B-BBBE-2352-799F2E1EB821}"/>
              </a:ext>
            </a:extLst>
          </p:cNvPr>
          <p:cNvPicPr>
            <a:picLocks noChangeAspect="1"/>
          </p:cNvPicPr>
          <p:nvPr/>
        </p:nvPicPr>
        <p:blipFill rotWithShape="1">
          <a:blip r:embed="rId5">
            <a:extLst>
              <a:ext uri="{28A0092B-C50C-407E-A947-70E740481C1C}">
                <a14:useLocalDpi xmlns:a14="http://schemas.microsoft.com/office/drawing/2010/main" val="0"/>
              </a:ext>
            </a:extLst>
          </a:blip>
          <a:srcRect l="34163" t="222" r="28921" b="27899"/>
          <a:stretch/>
        </p:blipFill>
        <p:spPr>
          <a:xfrm>
            <a:off x="7768167" y="147198"/>
            <a:ext cx="2137833" cy="5553656"/>
          </a:xfrm>
          <a:prstGeom prst="rect">
            <a:avLst/>
          </a:prstGeom>
        </p:spPr>
      </p:pic>
    </p:spTree>
    <p:extLst>
      <p:ext uri="{BB962C8B-B14F-4D97-AF65-F5344CB8AC3E}">
        <p14:creationId xmlns:p14="http://schemas.microsoft.com/office/powerpoint/2010/main" val="17499245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Final Hardware – Joint 3</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61463864-F5C2-81CE-E231-E125E288B270}"/>
              </a:ext>
            </a:extLst>
          </p:cNvPr>
          <p:cNvSpPr>
            <a:spLocks noGrp="1"/>
          </p:cNvSpPr>
          <p:nvPr>
            <p:ph type="ftr" sz="quarter" idx="11"/>
          </p:nvPr>
        </p:nvSpPr>
        <p:spPr/>
        <p:txBody>
          <a:bodyPr/>
          <a:lstStyle/>
          <a:p>
            <a:r>
              <a:rPr lang="en-US">
                <a:solidFill>
                  <a:schemeClr val="bg1"/>
                </a:solidFill>
              </a:rPr>
              <a:t>Russel Stringham</a:t>
            </a:r>
          </a:p>
        </p:txBody>
      </p:sp>
      <p:sp>
        <p:nvSpPr>
          <p:cNvPr id="5" name="Slide Number Placeholder 4">
            <a:extLst>
              <a:ext uri="{FF2B5EF4-FFF2-40B4-BE49-F238E27FC236}">
                <a16:creationId xmlns:a16="http://schemas.microsoft.com/office/drawing/2014/main" id="{F509215D-79C3-D3FA-4186-DD658617FD6D}"/>
              </a:ext>
            </a:extLst>
          </p:cNvPr>
          <p:cNvSpPr>
            <a:spLocks noGrp="1"/>
          </p:cNvSpPr>
          <p:nvPr>
            <p:ph type="sldNum" sz="quarter" idx="12"/>
          </p:nvPr>
        </p:nvSpPr>
        <p:spPr/>
        <p:txBody>
          <a:bodyPr/>
          <a:lstStyle/>
          <a:p>
            <a:fld id="{330EA680-D336-4FF7-8B7A-9848BB0A1C32}" type="slidenum">
              <a:rPr lang="en-US" smtClean="0"/>
              <a:t>53</a:t>
            </a:fld>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8" name="Picture 7" descr="A close-up of a mechanical part&#10;&#10;Description automatically generated">
            <a:extLst>
              <a:ext uri="{FF2B5EF4-FFF2-40B4-BE49-F238E27FC236}">
                <a16:creationId xmlns:a16="http://schemas.microsoft.com/office/drawing/2014/main" id="{B6173F94-732D-1E04-AB3E-81929C0C7EED}"/>
              </a:ext>
            </a:extLst>
          </p:cNvPr>
          <p:cNvPicPr>
            <a:picLocks noChangeAspect="1"/>
          </p:cNvPicPr>
          <p:nvPr/>
        </p:nvPicPr>
        <p:blipFill>
          <a:blip r:embed="rId4"/>
          <a:stretch>
            <a:fillRect/>
          </a:stretch>
        </p:blipFill>
        <p:spPr>
          <a:xfrm>
            <a:off x="502915" y="1754468"/>
            <a:ext cx="4913280" cy="2715466"/>
          </a:xfrm>
          <a:prstGeom prst="rect">
            <a:avLst/>
          </a:prstGeom>
        </p:spPr>
      </p:pic>
      <p:sp>
        <p:nvSpPr>
          <p:cNvPr id="9" name="Arrow: Right 8">
            <a:extLst>
              <a:ext uri="{FF2B5EF4-FFF2-40B4-BE49-F238E27FC236}">
                <a16:creationId xmlns:a16="http://schemas.microsoft.com/office/drawing/2014/main" id="{E9235679-7953-5D2B-E684-D61508C25A7D}"/>
              </a:ext>
            </a:extLst>
          </p:cNvPr>
          <p:cNvSpPr/>
          <p:nvPr/>
        </p:nvSpPr>
        <p:spPr>
          <a:xfrm rot="19182648">
            <a:off x="216959" y="4003558"/>
            <a:ext cx="772583" cy="2539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7CCAF723-D2BD-D768-8303-07C991AD4150}"/>
              </a:ext>
            </a:extLst>
          </p:cNvPr>
          <p:cNvSpPr/>
          <p:nvPr/>
        </p:nvSpPr>
        <p:spPr>
          <a:xfrm rot="3300000">
            <a:off x="920956" y="2183572"/>
            <a:ext cx="772583" cy="2539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01A589A-C0D0-CF08-DF06-8B633774764D}"/>
              </a:ext>
            </a:extLst>
          </p:cNvPr>
          <p:cNvSpPr/>
          <p:nvPr/>
        </p:nvSpPr>
        <p:spPr>
          <a:xfrm rot="3840000">
            <a:off x="1766874" y="2278614"/>
            <a:ext cx="772583" cy="2539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8457D8DD-20C5-40AB-B2D5-47106F003A20}"/>
              </a:ext>
            </a:extLst>
          </p:cNvPr>
          <p:cNvSpPr/>
          <p:nvPr/>
        </p:nvSpPr>
        <p:spPr>
          <a:xfrm rot="14880000">
            <a:off x="3291277" y="4044205"/>
            <a:ext cx="772583" cy="2539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0D601713-C057-FE7D-DDA6-FC196347526B}"/>
              </a:ext>
            </a:extLst>
          </p:cNvPr>
          <p:cNvSpPr/>
          <p:nvPr/>
        </p:nvSpPr>
        <p:spPr>
          <a:xfrm rot="7683688">
            <a:off x="3397452" y="1906784"/>
            <a:ext cx="772583" cy="2539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B57BA072-9A7C-E287-9508-BF13EEDA9520}"/>
              </a:ext>
            </a:extLst>
          </p:cNvPr>
          <p:cNvSpPr/>
          <p:nvPr/>
        </p:nvSpPr>
        <p:spPr>
          <a:xfrm rot="14340000">
            <a:off x="3999008" y="3796653"/>
            <a:ext cx="772583" cy="2539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7DA03718-929B-FFBB-058F-5FE65FB45067}"/>
              </a:ext>
            </a:extLst>
          </p:cNvPr>
          <p:cNvSpPr/>
          <p:nvPr/>
        </p:nvSpPr>
        <p:spPr>
          <a:xfrm rot="10560000">
            <a:off x="4988251" y="2421189"/>
            <a:ext cx="772583" cy="2539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AD3105C-4E61-E5FE-62F1-BCB5928634A6}"/>
              </a:ext>
            </a:extLst>
          </p:cNvPr>
          <p:cNvSpPr txBox="1"/>
          <p:nvPr/>
        </p:nvSpPr>
        <p:spPr>
          <a:xfrm>
            <a:off x="0" y="4350833"/>
            <a:ext cx="12065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Times New Roman"/>
                <a:cs typeface="Times New Roman"/>
              </a:rPr>
              <a:t>Sprocket</a:t>
            </a:r>
          </a:p>
        </p:txBody>
      </p:sp>
      <p:sp>
        <p:nvSpPr>
          <p:cNvPr id="19" name="TextBox 18">
            <a:extLst>
              <a:ext uri="{FF2B5EF4-FFF2-40B4-BE49-F238E27FC236}">
                <a16:creationId xmlns:a16="http://schemas.microsoft.com/office/drawing/2014/main" id="{65C0F133-7969-D0DD-C940-976722DF5307}"/>
              </a:ext>
            </a:extLst>
          </p:cNvPr>
          <p:cNvSpPr txBox="1"/>
          <p:nvPr/>
        </p:nvSpPr>
        <p:spPr>
          <a:xfrm>
            <a:off x="775054" y="1565857"/>
            <a:ext cx="12065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New Roman"/>
                <a:cs typeface="Times New Roman"/>
              </a:rPr>
              <a:t>J2 Arm</a:t>
            </a:r>
            <a:endParaRPr lang="en-US"/>
          </a:p>
        </p:txBody>
      </p:sp>
      <p:sp>
        <p:nvSpPr>
          <p:cNvPr id="20" name="TextBox 19">
            <a:extLst>
              <a:ext uri="{FF2B5EF4-FFF2-40B4-BE49-F238E27FC236}">
                <a16:creationId xmlns:a16="http://schemas.microsoft.com/office/drawing/2014/main" id="{6FF00E97-F3AA-546D-BC82-F0B00DC2C48D}"/>
              </a:ext>
            </a:extLst>
          </p:cNvPr>
          <p:cNvSpPr txBox="1"/>
          <p:nvPr/>
        </p:nvSpPr>
        <p:spPr>
          <a:xfrm>
            <a:off x="3718527" y="4477226"/>
            <a:ext cx="15028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New Roman"/>
                <a:cs typeface="Times New Roman"/>
              </a:rPr>
              <a:t>Bearing Cup</a:t>
            </a:r>
          </a:p>
        </p:txBody>
      </p:sp>
      <p:sp>
        <p:nvSpPr>
          <p:cNvPr id="21" name="TextBox 20">
            <a:extLst>
              <a:ext uri="{FF2B5EF4-FFF2-40B4-BE49-F238E27FC236}">
                <a16:creationId xmlns:a16="http://schemas.microsoft.com/office/drawing/2014/main" id="{C9BEF86F-8BDA-C9CC-FABC-7A18E41A551B}"/>
              </a:ext>
            </a:extLst>
          </p:cNvPr>
          <p:cNvSpPr txBox="1"/>
          <p:nvPr/>
        </p:nvSpPr>
        <p:spPr>
          <a:xfrm>
            <a:off x="5703226" y="2310571"/>
            <a:ext cx="12065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Times New Roman"/>
                <a:cs typeface="Times New Roman"/>
              </a:rPr>
              <a:t>Spindle</a:t>
            </a:r>
            <a:endParaRPr lang="en-US"/>
          </a:p>
        </p:txBody>
      </p:sp>
      <p:sp>
        <p:nvSpPr>
          <p:cNvPr id="22" name="Arrow: Right 21">
            <a:extLst>
              <a:ext uri="{FF2B5EF4-FFF2-40B4-BE49-F238E27FC236}">
                <a16:creationId xmlns:a16="http://schemas.microsoft.com/office/drawing/2014/main" id="{C36B61ED-5D49-3DC0-523D-9F228BD86EBC}"/>
              </a:ext>
            </a:extLst>
          </p:cNvPr>
          <p:cNvSpPr/>
          <p:nvPr/>
        </p:nvSpPr>
        <p:spPr>
          <a:xfrm rot="-5100000">
            <a:off x="1069597" y="4192719"/>
            <a:ext cx="1248833" cy="2434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CBF884D-8619-6F19-02D7-DFFBA12E91D7}"/>
              </a:ext>
            </a:extLst>
          </p:cNvPr>
          <p:cNvSpPr txBox="1"/>
          <p:nvPr/>
        </p:nvSpPr>
        <p:spPr>
          <a:xfrm>
            <a:off x="1456722" y="4920326"/>
            <a:ext cx="15028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New Roman"/>
                <a:cs typeface="Times New Roman"/>
              </a:rPr>
              <a:t>Key Shaft</a:t>
            </a:r>
            <a:endParaRPr lang="en-US"/>
          </a:p>
        </p:txBody>
      </p:sp>
      <p:sp>
        <p:nvSpPr>
          <p:cNvPr id="24" name="TextBox 23">
            <a:extLst>
              <a:ext uri="{FF2B5EF4-FFF2-40B4-BE49-F238E27FC236}">
                <a16:creationId xmlns:a16="http://schemas.microsoft.com/office/drawing/2014/main" id="{8A98FEDD-215E-45F9-EA0C-4C13B7163B96}"/>
              </a:ext>
            </a:extLst>
          </p:cNvPr>
          <p:cNvSpPr txBox="1"/>
          <p:nvPr/>
        </p:nvSpPr>
        <p:spPr>
          <a:xfrm>
            <a:off x="1672460" y="1693940"/>
            <a:ext cx="17250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New Roman"/>
                <a:cs typeface="Times New Roman"/>
              </a:rPr>
              <a:t>Thrust Bearing</a:t>
            </a:r>
            <a:endParaRPr lang="en-US"/>
          </a:p>
        </p:txBody>
      </p:sp>
      <p:sp>
        <p:nvSpPr>
          <p:cNvPr id="25" name="TextBox 24">
            <a:extLst>
              <a:ext uri="{FF2B5EF4-FFF2-40B4-BE49-F238E27FC236}">
                <a16:creationId xmlns:a16="http://schemas.microsoft.com/office/drawing/2014/main" id="{E02FB31E-43DE-BDE9-516F-BB3A144C154D}"/>
              </a:ext>
            </a:extLst>
          </p:cNvPr>
          <p:cNvSpPr txBox="1"/>
          <p:nvPr/>
        </p:nvSpPr>
        <p:spPr>
          <a:xfrm>
            <a:off x="4475560" y="3810888"/>
            <a:ext cx="24341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New Roman"/>
                <a:cs typeface="Times New Roman"/>
              </a:rPr>
              <a:t>Needle Roller Bearing</a:t>
            </a:r>
            <a:endParaRPr lang="en-US"/>
          </a:p>
        </p:txBody>
      </p:sp>
      <p:sp>
        <p:nvSpPr>
          <p:cNvPr id="26" name="TextBox 25">
            <a:extLst>
              <a:ext uri="{FF2B5EF4-FFF2-40B4-BE49-F238E27FC236}">
                <a16:creationId xmlns:a16="http://schemas.microsoft.com/office/drawing/2014/main" id="{B46C332E-7CCA-E7A7-93BD-FD14BE3DA9DB}"/>
              </a:ext>
            </a:extLst>
          </p:cNvPr>
          <p:cNvSpPr txBox="1"/>
          <p:nvPr/>
        </p:nvSpPr>
        <p:spPr>
          <a:xfrm>
            <a:off x="3415109" y="1077873"/>
            <a:ext cx="24341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imes New Roman"/>
                <a:cs typeface="Times New Roman"/>
              </a:rPr>
              <a:t>Needle Roller Bearing Washer</a:t>
            </a:r>
            <a:endParaRPr lang="en-US"/>
          </a:p>
        </p:txBody>
      </p:sp>
      <p:pic>
        <p:nvPicPr>
          <p:cNvPr id="28" name="Picture 27" descr="A red and blue circular object with a metal frame&#10;&#10;Description automatically generated">
            <a:extLst>
              <a:ext uri="{FF2B5EF4-FFF2-40B4-BE49-F238E27FC236}">
                <a16:creationId xmlns:a16="http://schemas.microsoft.com/office/drawing/2014/main" id="{43273EF3-0AA5-8766-9CF8-B865F83D9AD2}"/>
              </a:ext>
            </a:extLst>
          </p:cNvPr>
          <p:cNvPicPr>
            <a:picLocks noChangeAspect="1"/>
          </p:cNvPicPr>
          <p:nvPr/>
        </p:nvPicPr>
        <p:blipFill>
          <a:blip r:embed="rId5"/>
          <a:stretch>
            <a:fillRect/>
          </a:stretch>
        </p:blipFill>
        <p:spPr>
          <a:xfrm>
            <a:off x="7044238" y="1134269"/>
            <a:ext cx="4162382" cy="3401230"/>
          </a:xfrm>
          <a:prstGeom prst="rect">
            <a:avLst/>
          </a:prstGeom>
        </p:spPr>
      </p:pic>
    </p:spTree>
    <p:extLst>
      <p:ext uri="{BB962C8B-B14F-4D97-AF65-F5344CB8AC3E}">
        <p14:creationId xmlns:p14="http://schemas.microsoft.com/office/powerpoint/2010/main" val="12546848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Final Hardware – Joint 4</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7" name="Picture 6">
            <a:extLst>
              <a:ext uri="{FF2B5EF4-FFF2-40B4-BE49-F238E27FC236}">
                <a16:creationId xmlns:a16="http://schemas.microsoft.com/office/drawing/2014/main" id="{22309640-48A7-1EF5-6042-ABD46F47A3E4}"/>
              </a:ext>
            </a:extLst>
          </p:cNvPr>
          <p:cNvPicPr>
            <a:picLocks noChangeAspect="1"/>
          </p:cNvPicPr>
          <p:nvPr/>
        </p:nvPicPr>
        <p:blipFill>
          <a:blip r:embed="rId4"/>
          <a:stretch>
            <a:fillRect/>
          </a:stretch>
        </p:blipFill>
        <p:spPr>
          <a:xfrm>
            <a:off x="359229" y="1267581"/>
            <a:ext cx="6400240" cy="3927873"/>
          </a:xfrm>
          <a:prstGeom prst="rect">
            <a:avLst/>
          </a:prstGeom>
        </p:spPr>
      </p:pic>
      <p:sp>
        <p:nvSpPr>
          <p:cNvPr id="3" name="Footer Placeholder 2">
            <a:extLst>
              <a:ext uri="{FF2B5EF4-FFF2-40B4-BE49-F238E27FC236}">
                <a16:creationId xmlns:a16="http://schemas.microsoft.com/office/drawing/2014/main" id="{321BAF6F-F014-9E96-EC36-69DF05C63D08}"/>
              </a:ext>
            </a:extLst>
          </p:cNvPr>
          <p:cNvSpPr>
            <a:spLocks noGrp="1"/>
          </p:cNvSpPr>
          <p:nvPr>
            <p:ph type="ftr" sz="quarter" idx="11"/>
          </p:nvPr>
        </p:nvSpPr>
        <p:spPr/>
        <p:txBody>
          <a:bodyPr/>
          <a:lstStyle/>
          <a:p>
            <a:r>
              <a:rPr lang="en-US">
                <a:solidFill>
                  <a:schemeClr val="bg1"/>
                </a:solidFill>
              </a:rPr>
              <a:t>Brandon Knutson</a:t>
            </a:r>
          </a:p>
        </p:txBody>
      </p:sp>
      <p:sp>
        <p:nvSpPr>
          <p:cNvPr id="5" name="Slide Number Placeholder 4">
            <a:extLst>
              <a:ext uri="{FF2B5EF4-FFF2-40B4-BE49-F238E27FC236}">
                <a16:creationId xmlns:a16="http://schemas.microsoft.com/office/drawing/2014/main" id="{64EE27DE-F446-0D23-8A51-15AC472831C6}"/>
              </a:ext>
            </a:extLst>
          </p:cNvPr>
          <p:cNvSpPr>
            <a:spLocks noGrp="1"/>
          </p:cNvSpPr>
          <p:nvPr>
            <p:ph type="sldNum" sz="quarter" idx="12"/>
          </p:nvPr>
        </p:nvSpPr>
        <p:spPr/>
        <p:txBody>
          <a:bodyPr/>
          <a:lstStyle/>
          <a:p>
            <a:fld id="{330EA680-D336-4FF7-8B7A-9848BB0A1C32}" type="slidenum">
              <a:rPr lang="en-US" smtClean="0"/>
              <a:t>54</a:t>
            </a:fld>
            <a:endParaRPr lang="en-US"/>
          </a:p>
        </p:txBody>
      </p:sp>
      <p:pic>
        <p:nvPicPr>
          <p:cNvPr id="9" name="Picture 8" descr="A red and blue machine with black wires&#10;&#10;Description automatically generated">
            <a:extLst>
              <a:ext uri="{FF2B5EF4-FFF2-40B4-BE49-F238E27FC236}">
                <a16:creationId xmlns:a16="http://schemas.microsoft.com/office/drawing/2014/main" id="{A3B1851A-089D-F462-3005-EF0F31CDE3A5}"/>
              </a:ext>
            </a:extLst>
          </p:cNvPr>
          <p:cNvPicPr>
            <a:picLocks noChangeAspect="1"/>
          </p:cNvPicPr>
          <p:nvPr/>
        </p:nvPicPr>
        <p:blipFill>
          <a:blip r:embed="rId5"/>
          <a:stretch>
            <a:fillRect/>
          </a:stretch>
        </p:blipFill>
        <p:spPr>
          <a:xfrm>
            <a:off x="7239000" y="1719612"/>
            <a:ext cx="4114800" cy="3086100"/>
          </a:xfrm>
          <a:prstGeom prst="rect">
            <a:avLst/>
          </a:prstGeom>
          <a:ln>
            <a:solidFill>
              <a:schemeClr val="tx1"/>
            </a:solidFill>
          </a:ln>
        </p:spPr>
      </p:pic>
    </p:spTree>
    <p:extLst>
      <p:ext uri="{BB962C8B-B14F-4D97-AF65-F5344CB8AC3E}">
        <p14:creationId xmlns:p14="http://schemas.microsoft.com/office/powerpoint/2010/main" val="29155201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Final Hardware – Joint 5</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2FC994A-9773-97E2-5B47-59EE96A2E1EF}"/>
              </a:ext>
            </a:extLst>
          </p:cNvPr>
          <p:cNvPicPr>
            <a:picLocks noChangeAspect="1"/>
          </p:cNvPicPr>
          <p:nvPr/>
        </p:nvPicPr>
        <p:blipFill>
          <a:blip r:embed="rId3"/>
          <a:stretch>
            <a:fillRect/>
          </a:stretch>
        </p:blipFill>
        <p:spPr>
          <a:xfrm>
            <a:off x="432349" y="1055914"/>
            <a:ext cx="5128711" cy="3958401"/>
          </a:xfrm>
          <a:prstGeom prst="rect">
            <a:avLst/>
          </a:prstGeom>
        </p:spPr>
      </p:pic>
      <p:sp>
        <p:nvSpPr>
          <p:cNvPr id="3" name="Footer Placeholder 2">
            <a:extLst>
              <a:ext uri="{FF2B5EF4-FFF2-40B4-BE49-F238E27FC236}">
                <a16:creationId xmlns:a16="http://schemas.microsoft.com/office/drawing/2014/main" id="{765D7C09-3E45-6434-7CBB-DB68908B738E}"/>
              </a:ext>
            </a:extLst>
          </p:cNvPr>
          <p:cNvSpPr>
            <a:spLocks noGrp="1"/>
          </p:cNvSpPr>
          <p:nvPr>
            <p:ph type="ftr" sz="quarter" idx="11"/>
          </p:nvPr>
        </p:nvSpPr>
        <p:spPr/>
        <p:txBody>
          <a:bodyPr/>
          <a:lstStyle/>
          <a:p>
            <a:r>
              <a:rPr lang="en-US">
                <a:solidFill>
                  <a:schemeClr val="bg1"/>
                </a:solidFill>
              </a:rPr>
              <a:t>Brandon Knutson</a:t>
            </a:r>
          </a:p>
        </p:txBody>
      </p:sp>
      <p:sp>
        <p:nvSpPr>
          <p:cNvPr id="5" name="Slide Number Placeholder 4">
            <a:extLst>
              <a:ext uri="{FF2B5EF4-FFF2-40B4-BE49-F238E27FC236}">
                <a16:creationId xmlns:a16="http://schemas.microsoft.com/office/drawing/2014/main" id="{5E76A08B-30F1-D335-8645-A34E98E54C6E}"/>
              </a:ext>
            </a:extLst>
          </p:cNvPr>
          <p:cNvSpPr>
            <a:spLocks noGrp="1"/>
          </p:cNvSpPr>
          <p:nvPr>
            <p:ph type="sldNum" sz="quarter" idx="12"/>
          </p:nvPr>
        </p:nvSpPr>
        <p:spPr/>
        <p:txBody>
          <a:bodyPr/>
          <a:lstStyle/>
          <a:p>
            <a:fld id="{330EA680-D336-4FF7-8B7A-9848BB0A1C32}" type="slidenum">
              <a:rPr lang="en-US" smtClean="0"/>
              <a:t>55</a:t>
            </a:fld>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9" name="Picture 8" descr="A robot with a sticker on it&#10;&#10;Description automatically generated">
            <a:extLst>
              <a:ext uri="{FF2B5EF4-FFF2-40B4-BE49-F238E27FC236}">
                <a16:creationId xmlns:a16="http://schemas.microsoft.com/office/drawing/2014/main" id="{9503229F-918C-0D83-798F-FF698E2C539D}"/>
              </a:ext>
            </a:extLst>
          </p:cNvPr>
          <p:cNvPicPr>
            <a:picLocks noChangeAspect="1"/>
          </p:cNvPicPr>
          <p:nvPr/>
        </p:nvPicPr>
        <p:blipFill rotWithShape="1">
          <a:blip r:embed="rId5"/>
          <a:srcRect l="32346" t="19590" r="41013" b="53617"/>
          <a:stretch/>
        </p:blipFill>
        <p:spPr>
          <a:xfrm>
            <a:off x="5911276" y="1078961"/>
            <a:ext cx="5120875" cy="3958400"/>
          </a:xfrm>
          <a:prstGeom prst="rect">
            <a:avLst/>
          </a:prstGeom>
          <a:ln w="28575">
            <a:noFill/>
          </a:ln>
        </p:spPr>
      </p:pic>
    </p:spTree>
    <p:extLst>
      <p:ext uri="{BB962C8B-B14F-4D97-AF65-F5344CB8AC3E}">
        <p14:creationId xmlns:p14="http://schemas.microsoft.com/office/powerpoint/2010/main" val="30029890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D437B-646E-8797-9A78-CEC18BE6D5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377A38-33A4-6AF7-48A7-5148074865A3}"/>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Final Hardware – Electrical Box</a:t>
            </a:r>
          </a:p>
        </p:txBody>
      </p:sp>
      <p:sp>
        <p:nvSpPr>
          <p:cNvPr id="4" name="Rectangle 3">
            <a:extLst>
              <a:ext uri="{FF2B5EF4-FFF2-40B4-BE49-F238E27FC236}">
                <a16:creationId xmlns:a16="http://schemas.microsoft.com/office/drawing/2014/main" id="{40916911-0CD4-B50C-2AD1-B6BF0338DDBE}"/>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4060BBD-4FD6-E26D-D903-AE68F7020D47}"/>
              </a:ext>
            </a:extLst>
          </p:cNvPr>
          <p:cNvSpPr>
            <a:spLocks noGrp="1"/>
          </p:cNvSpPr>
          <p:nvPr>
            <p:ph type="ftr" sz="quarter" idx="11"/>
          </p:nvPr>
        </p:nvSpPr>
        <p:spPr/>
        <p:txBody>
          <a:bodyPr/>
          <a:lstStyle/>
          <a:p>
            <a:r>
              <a:rPr lang="en-US">
                <a:solidFill>
                  <a:schemeClr val="bg1"/>
                </a:solidFill>
              </a:rPr>
              <a:t>Mason Goodman</a:t>
            </a:r>
          </a:p>
        </p:txBody>
      </p:sp>
      <p:sp>
        <p:nvSpPr>
          <p:cNvPr id="5" name="Slide Number Placeholder 4">
            <a:extLst>
              <a:ext uri="{FF2B5EF4-FFF2-40B4-BE49-F238E27FC236}">
                <a16:creationId xmlns:a16="http://schemas.microsoft.com/office/drawing/2014/main" id="{57C3D3CB-F5F0-7A8D-5C04-9D9C953D4B3A}"/>
              </a:ext>
            </a:extLst>
          </p:cNvPr>
          <p:cNvSpPr>
            <a:spLocks noGrp="1"/>
          </p:cNvSpPr>
          <p:nvPr>
            <p:ph type="sldNum" sz="quarter" idx="12"/>
          </p:nvPr>
        </p:nvSpPr>
        <p:spPr/>
        <p:txBody>
          <a:bodyPr/>
          <a:lstStyle/>
          <a:p>
            <a:fld id="{330EA680-D336-4FF7-8B7A-9848BB0A1C32}" type="slidenum">
              <a:rPr lang="en-US" smtClean="0"/>
              <a:t>56</a:t>
            </a:fld>
            <a:endParaRPr lang="en-US"/>
          </a:p>
        </p:txBody>
      </p:sp>
      <p:pic>
        <p:nvPicPr>
          <p:cNvPr id="6" name="Content Placeholder 5">
            <a:extLst>
              <a:ext uri="{FF2B5EF4-FFF2-40B4-BE49-F238E27FC236}">
                <a16:creationId xmlns:a16="http://schemas.microsoft.com/office/drawing/2014/main" id="{25EB8802-39BD-EF8E-570E-DD2C63B984A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pic>
        <p:nvPicPr>
          <p:cNvPr id="7" name="Picture 6" descr="A diagram of a machine&#10;&#10;Description automatically generated">
            <a:extLst>
              <a:ext uri="{FF2B5EF4-FFF2-40B4-BE49-F238E27FC236}">
                <a16:creationId xmlns:a16="http://schemas.microsoft.com/office/drawing/2014/main" id="{E3D9FCCA-DE65-00DA-E17F-A19EF6526843}"/>
              </a:ext>
            </a:extLst>
          </p:cNvPr>
          <p:cNvPicPr>
            <a:picLocks noChangeAspect="1"/>
          </p:cNvPicPr>
          <p:nvPr/>
        </p:nvPicPr>
        <p:blipFill>
          <a:blip r:embed="rId4"/>
          <a:stretch>
            <a:fillRect/>
          </a:stretch>
        </p:blipFill>
        <p:spPr>
          <a:xfrm>
            <a:off x="567951" y="1547446"/>
            <a:ext cx="5534528" cy="3763108"/>
          </a:xfrm>
          <a:prstGeom prst="rect">
            <a:avLst/>
          </a:prstGeom>
        </p:spPr>
      </p:pic>
      <p:pic>
        <p:nvPicPr>
          <p:cNvPr id="9" name="Picture 8" descr="A box with wires and wires&#10;&#10;Description automatically generated">
            <a:extLst>
              <a:ext uri="{FF2B5EF4-FFF2-40B4-BE49-F238E27FC236}">
                <a16:creationId xmlns:a16="http://schemas.microsoft.com/office/drawing/2014/main" id="{3DF91054-FD70-8575-1356-87690E5C3B69}"/>
              </a:ext>
            </a:extLst>
          </p:cNvPr>
          <p:cNvPicPr>
            <a:picLocks noChangeAspect="1"/>
          </p:cNvPicPr>
          <p:nvPr/>
        </p:nvPicPr>
        <p:blipFill rotWithShape="1">
          <a:blip r:embed="rId5"/>
          <a:srcRect l="24068" r="11913" b="140"/>
          <a:stretch/>
        </p:blipFill>
        <p:spPr>
          <a:xfrm rot="5400000">
            <a:off x="6995837" y="1162506"/>
            <a:ext cx="4204398" cy="4892303"/>
          </a:xfrm>
          <a:prstGeom prst="rect">
            <a:avLst/>
          </a:prstGeom>
        </p:spPr>
      </p:pic>
    </p:spTree>
    <p:extLst>
      <p:ext uri="{BB962C8B-B14F-4D97-AF65-F5344CB8AC3E}">
        <p14:creationId xmlns:p14="http://schemas.microsoft.com/office/powerpoint/2010/main" val="13751117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C43C17-429C-4237-955D-FFD3F34948C3}"/>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2CA343FF-8BEA-BB55-1C9D-DE8EA8B15657}"/>
              </a:ext>
            </a:extLst>
          </p:cNvPr>
          <p:cNvGraphicFramePr/>
          <p:nvPr>
            <p:extLst>
              <p:ext uri="{D42A27DB-BD31-4B8C-83A1-F6EECF244321}">
                <p14:modId xmlns:p14="http://schemas.microsoft.com/office/powerpoint/2010/main" val="656518591"/>
              </p:ext>
            </p:extLst>
          </p:nvPr>
        </p:nvGraphicFramePr>
        <p:xfrm>
          <a:off x="64240" y="306180"/>
          <a:ext cx="12063520" cy="5564493"/>
        </p:xfrm>
        <a:graphic>
          <a:graphicData uri="http://schemas.openxmlformats.org/drawingml/2006/table">
            <a:tbl>
              <a:tblPr>
                <a:tableStyleId>{5C22544A-7EE6-4342-B048-85BDC9FD1C3A}</a:tableStyleId>
              </a:tblPr>
              <a:tblGrid>
                <a:gridCol w="1135624">
                  <a:extLst>
                    <a:ext uri="{9D8B030D-6E8A-4147-A177-3AD203B41FA5}">
                      <a16:colId xmlns:a16="http://schemas.microsoft.com/office/drawing/2014/main" val="1580332154"/>
                    </a:ext>
                  </a:extLst>
                </a:gridCol>
                <a:gridCol w="836776">
                  <a:extLst>
                    <a:ext uri="{9D8B030D-6E8A-4147-A177-3AD203B41FA5}">
                      <a16:colId xmlns:a16="http://schemas.microsoft.com/office/drawing/2014/main" val="4040922433"/>
                    </a:ext>
                  </a:extLst>
                </a:gridCol>
                <a:gridCol w="1275086">
                  <a:extLst>
                    <a:ext uri="{9D8B030D-6E8A-4147-A177-3AD203B41FA5}">
                      <a16:colId xmlns:a16="http://schemas.microsoft.com/office/drawing/2014/main" val="1111791628"/>
                    </a:ext>
                  </a:extLst>
                </a:gridCol>
                <a:gridCol w="1140199">
                  <a:extLst>
                    <a:ext uri="{9D8B030D-6E8A-4147-A177-3AD203B41FA5}">
                      <a16:colId xmlns:a16="http://schemas.microsoft.com/office/drawing/2014/main" val="612631039"/>
                    </a:ext>
                  </a:extLst>
                </a:gridCol>
                <a:gridCol w="994822">
                  <a:extLst>
                    <a:ext uri="{9D8B030D-6E8A-4147-A177-3AD203B41FA5}">
                      <a16:colId xmlns:a16="http://schemas.microsoft.com/office/drawing/2014/main" val="1677977275"/>
                    </a:ext>
                  </a:extLst>
                </a:gridCol>
                <a:gridCol w="769216">
                  <a:extLst>
                    <a:ext uri="{9D8B030D-6E8A-4147-A177-3AD203B41FA5}">
                      <a16:colId xmlns:a16="http://schemas.microsoft.com/office/drawing/2014/main" val="3526100172"/>
                    </a:ext>
                  </a:extLst>
                </a:gridCol>
                <a:gridCol w="753958">
                  <a:extLst>
                    <a:ext uri="{9D8B030D-6E8A-4147-A177-3AD203B41FA5}">
                      <a16:colId xmlns:a16="http://schemas.microsoft.com/office/drawing/2014/main" val="447086556"/>
                    </a:ext>
                  </a:extLst>
                </a:gridCol>
                <a:gridCol w="1440162">
                  <a:extLst>
                    <a:ext uri="{9D8B030D-6E8A-4147-A177-3AD203B41FA5}">
                      <a16:colId xmlns:a16="http://schemas.microsoft.com/office/drawing/2014/main" val="1393216538"/>
                    </a:ext>
                  </a:extLst>
                </a:gridCol>
                <a:gridCol w="788202">
                  <a:extLst>
                    <a:ext uri="{9D8B030D-6E8A-4147-A177-3AD203B41FA5}">
                      <a16:colId xmlns:a16="http://schemas.microsoft.com/office/drawing/2014/main" val="3689236197"/>
                    </a:ext>
                  </a:extLst>
                </a:gridCol>
                <a:gridCol w="804222">
                  <a:extLst>
                    <a:ext uri="{9D8B030D-6E8A-4147-A177-3AD203B41FA5}">
                      <a16:colId xmlns:a16="http://schemas.microsoft.com/office/drawing/2014/main" val="495826658"/>
                    </a:ext>
                  </a:extLst>
                </a:gridCol>
                <a:gridCol w="702732">
                  <a:extLst>
                    <a:ext uri="{9D8B030D-6E8A-4147-A177-3AD203B41FA5}">
                      <a16:colId xmlns:a16="http://schemas.microsoft.com/office/drawing/2014/main" val="3920995155"/>
                    </a:ext>
                  </a:extLst>
                </a:gridCol>
                <a:gridCol w="531952">
                  <a:extLst>
                    <a:ext uri="{9D8B030D-6E8A-4147-A177-3AD203B41FA5}">
                      <a16:colId xmlns:a16="http://schemas.microsoft.com/office/drawing/2014/main" val="3244955552"/>
                    </a:ext>
                  </a:extLst>
                </a:gridCol>
                <a:gridCol w="890569">
                  <a:extLst>
                    <a:ext uri="{9D8B030D-6E8A-4147-A177-3AD203B41FA5}">
                      <a16:colId xmlns:a16="http://schemas.microsoft.com/office/drawing/2014/main" val="1661344049"/>
                    </a:ext>
                  </a:extLst>
                </a:gridCol>
              </a:tblGrid>
              <a:tr h="357818">
                <a:tc gridSpan="13">
                  <a:txBody>
                    <a:bodyPr/>
                    <a:lstStyle/>
                    <a:p>
                      <a:pPr algn="ctr" fontAlgn="b"/>
                      <a:r>
                        <a:rPr lang="en-US" sz="1400" u="none" strike="noStrike">
                          <a:effectLst/>
                        </a:rPr>
                        <a:t>TOP LEVEL TESTING DESIGN SUMMARY</a:t>
                      </a:r>
                      <a:endParaRPr lang="en-US" sz="1400" b="0" i="0" u="none" strike="noStrike">
                        <a:solidFill>
                          <a:srgbClr val="000000"/>
                        </a:solidFill>
                        <a:effectLst/>
                        <a:latin typeface="Calibri" panose="020F0502020204030204" pitchFamily="34" charset="0"/>
                      </a:endParaRPr>
                    </a:p>
                  </a:txBody>
                  <a:tcPr marL="4029" marR="4029" marT="4029" marB="19340" anchor="b">
                    <a:solidFill>
                      <a:schemeClr val="tx2">
                        <a:lumMod val="75000"/>
                        <a:lumOff val="2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4029" marR="4029" marT="4029" marB="19340" anchor="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89213699"/>
                  </a:ext>
                </a:extLst>
              </a:tr>
              <a:tr h="370528">
                <a:tc gridSpan="9">
                  <a:txBody>
                    <a:bodyPr/>
                    <a:lstStyle/>
                    <a:p>
                      <a:pPr algn="ctr" fontAlgn="b"/>
                      <a:r>
                        <a:rPr lang="en-US" sz="1300" u="none" strike="noStrike">
                          <a:effectLst/>
                        </a:rPr>
                        <a:t>Test Plan </a:t>
                      </a:r>
                      <a:endParaRPr lang="en-US" sz="1300" b="0" i="0" u="none" strike="noStrike">
                        <a:solidFill>
                          <a:srgbClr val="000000"/>
                        </a:solidFill>
                        <a:effectLst/>
                        <a:latin typeface="Calibri" panose="020F0502020204030204" pitchFamily="34" charset="0"/>
                      </a:endParaRPr>
                    </a:p>
                  </a:txBody>
                  <a:tcPr marL="4029" marR="4029" marT="4029" marB="19340" anchor="b">
                    <a:solidFill>
                      <a:schemeClr val="tx2">
                        <a:lumMod val="75000"/>
                        <a:lumOff val="2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1300" u="none" strike="noStrike">
                          <a:effectLst/>
                        </a:rPr>
                        <a:t>Test Report </a:t>
                      </a:r>
                      <a:endParaRPr lang="en-US" sz="1300" b="0" i="0" u="none" strike="noStrike">
                        <a:solidFill>
                          <a:srgbClr val="000000"/>
                        </a:solidFill>
                        <a:effectLst/>
                        <a:latin typeface="Calibri" panose="020F0502020204030204" pitchFamily="34" charset="0"/>
                      </a:endParaRPr>
                    </a:p>
                  </a:txBody>
                  <a:tcPr marL="4029" marR="4029" marT="4029" marB="19340" anchor="b">
                    <a:solidFill>
                      <a:schemeClr val="tx2">
                        <a:lumMod val="75000"/>
                        <a:lumOff val="2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97268765"/>
                  </a:ext>
                </a:extLst>
              </a:tr>
              <a:tr h="409295">
                <a:tc>
                  <a:txBody>
                    <a:bodyPr/>
                    <a:lstStyle/>
                    <a:p>
                      <a:pPr algn="ctr" fontAlgn="ctr"/>
                      <a:r>
                        <a:rPr lang="en-US" sz="900" u="none" strike="noStrike">
                          <a:effectLst/>
                        </a:rPr>
                        <a:t>Specification </a:t>
                      </a:r>
                      <a:endParaRPr lang="en-US" sz="900" b="0" i="0" u="none" strike="noStrike">
                        <a:solidFill>
                          <a:srgbClr val="000000"/>
                        </a:solidFill>
                        <a:effectLst/>
                        <a:latin typeface="Calibri" panose="020F0502020204030204" pitchFamily="34" charset="0"/>
                      </a:endParaRPr>
                    </a:p>
                  </a:txBody>
                  <a:tcPr marL="4029" marR="4029" marT="4029" marB="19340" anchor="ctr">
                    <a:solidFill>
                      <a:schemeClr val="accent6">
                        <a:lumMod val="40000"/>
                        <a:lumOff val="60000"/>
                      </a:schemeClr>
                    </a:solidFill>
                  </a:tcPr>
                </a:tc>
                <a:tc>
                  <a:txBody>
                    <a:bodyPr/>
                    <a:lstStyle/>
                    <a:p>
                      <a:pPr algn="ctr" fontAlgn="ctr"/>
                      <a:r>
                        <a:rPr lang="en-US" sz="900" u="none" strike="noStrike">
                          <a:effectLst/>
                        </a:rPr>
                        <a:t>Unit Under Test</a:t>
                      </a:r>
                      <a:endParaRPr lang="en-US" sz="900" b="0" i="0" u="none" strike="noStrike">
                        <a:solidFill>
                          <a:srgbClr val="000000"/>
                        </a:solidFill>
                        <a:effectLst/>
                        <a:latin typeface="Calibri" panose="020F0502020204030204" pitchFamily="34" charset="0"/>
                      </a:endParaRPr>
                    </a:p>
                  </a:txBody>
                  <a:tcPr marL="4029" marR="4029" marT="4029" marB="19340" anchor="ctr">
                    <a:solidFill>
                      <a:schemeClr val="accent6">
                        <a:lumMod val="40000"/>
                        <a:lumOff val="60000"/>
                      </a:schemeClr>
                    </a:solidFill>
                  </a:tcPr>
                </a:tc>
                <a:tc>
                  <a:txBody>
                    <a:bodyPr/>
                    <a:lstStyle/>
                    <a:p>
                      <a:pPr algn="ctr" fontAlgn="ctr"/>
                      <a:r>
                        <a:rPr lang="en-US" sz="900" u="none" strike="noStrike">
                          <a:effectLst/>
                        </a:rPr>
                        <a:t>Test Description </a:t>
                      </a:r>
                      <a:endParaRPr lang="en-US" sz="900" b="0" i="0" u="none" strike="noStrike">
                        <a:solidFill>
                          <a:srgbClr val="000000"/>
                        </a:solidFill>
                        <a:effectLst/>
                        <a:latin typeface="Calibri" panose="020F0502020204030204" pitchFamily="34" charset="0"/>
                      </a:endParaRPr>
                    </a:p>
                  </a:txBody>
                  <a:tcPr marL="4029" marR="4029" marT="4029" marB="19340" anchor="ctr">
                    <a:solidFill>
                      <a:schemeClr val="accent6">
                        <a:lumMod val="40000"/>
                        <a:lumOff val="60000"/>
                      </a:schemeClr>
                    </a:solidFill>
                  </a:tcPr>
                </a:tc>
                <a:tc>
                  <a:txBody>
                    <a:bodyPr/>
                    <a:lstStyle/>
                    <a:p>
                      <a:pPr algn="ctr" fontAlgn="ctr"/>
                      <a:r>
                        <a:rPr lang="en-US" sz="900" u="none" strike="noStrike">
                          <a:effectLst/>
                        </a:rPr>
                        <a:t>Relevant DR's</a:t>
                      </a:r>
                      <a:endParaRPr lang="en-US" sz="900" b="0" i="0" u="none" strike="noStrike">
                        <a:solidFill>
                          <a:srgbClr val="000000"/>
                        </a:solidFill>
                        <a:effectLst/>
                        <a:latin typeface="Calibri" panose="020F0502020204030204" pitchFamily="34" charset="0"/>
                      </a:endParaRPr>
                    </a:p>
                  </a:txBody>
                  <a:tcPr marL="4029" marR="4029" marT="4029" marB="19340" anchor="ctr">
                    <a:solidFill>
                      <a:schemeClr val="accent6">
                        <a:lumMod val="40000"/>
                        <a:lumOff val="60000"/>
                      </a:schemeClr>
                    </a:solidFill>
                  </a:tcPr>
                </a:tc>
                <a:tc>
                  <a:txBody>
                    <a:bodyPr/>
                    <a:lstStyle/>
                    <a:p>
                      <a:pPr algn="ctr" fontAlgn="ctr"/>
                      <a:r>
                        <a:rPr lang="en-US" sz="900" u="none" strike="noStrike">
                          <a:effectLst/>
                        </a:rPr>
                        <a:t>Acceptance Criteria </a:t>
                      </a:r>
                      <a:endParaRPr lang="en-US" sz="900" b="0" i="0" u="none" strike="noStrike">
                        <a:solidFill>
                          <a:srgbClr val="000000"/>
                        </a:solidFill>
                        <a:effectLst/>
                        <a:latin typeface="Calibri" panose="020F0502020204030204" pitchFamily="34" charset="0"/>
                      </a:endParaRPr>
                    </a:p>
                  </a:txBody>
                  <a:tcPr marL="4029" marR="4029" marT="4029" marB="19340" anchor="ctr">
                    <a:solidFill>
                      <a:schemeClr val="accent6">
                        <a:lumMod val="40000"/>
                        <a:lumOff val="60000"/>
                      </a:schemeClr>
                    </a:solidFill>
                  </a:tcPr>
                </a:tc>
                <a:tc>
                  <a:txBody>
                    <a:bodyPr/>
                    <a:lstStyle/>
                    <a:p>
                      <a:pPr algn="ctr" fontAlgn="ctr"/>
                      <a:r>
                        <a:rPr lang="en-US" sz="900" u="none" strike="noStrike">
                          <a:effectLst/>
                        </a:rPr>
                        <a:t>Target Requirements </a:t>
                      </a:r>
                      <a:endParaRPr lang="en-US" sz="900" b="0" i="0" u="none" strike="noStrike">
                        <a:solidFill>
                          <a:srgbClr val="000000"/>
                        </a:solidFill>
                        <a:effectLst/>
                        <a:latin typeface="Calibri" panose="020F0502020204030204" pitchFamily="34" charset="0"/>
                      </a:endParaRPr>
                    </a:p>
                  </a:txBody>
                  <a:tcPr marL="4029" marR="4029" marT="4029" marB="19340" anchor="ctr">
                    <a:solidFill>
                      <a:schemeClr val="accent6">
                        <a:lumMod val="40000"/>
                        <a:lumOff val="60000"/>
                      </a:schemeClr>
                    </a:solidFill>
                  </a:tcPr>
                </a:tc>
                <a:tc>
                  <a:txBody>
                    <a:bodyPr/>
                    <a:lstStyle/>
                    <a:p>
                      <a:pPr algn="ctr" fontAlgn="ctr"/>
                      <a:r>
                        <a:rPr lang="en-US" sz="900" u="none" strike="noStrike">
                          <a:effectLst/>
                        </a:rPr>
                        <a:t>Test Responsibility </a:t>
                      </a:r>
                      <a:endParaRPr lang="en-US" sz="900" b="0" i="0" u="none" strike="noStrike">
                        <a:solidFill>
                          <a:srgbClr val="000000"/>
                        </a:solidFill>
                        <a:effectLst/>
                        <a:latin typeface="Calibri" panose="020F0502020204030204" pitchFamily="34" charset="0"/>
                      </a:endParaRPr>
                    </a:p>
                  </a:txBody>
                  <a:tcPr marL="4029" marR="4029" marT="4029" marB="19340" anchor="ctr">
                    <a:solidFill>
                      <a:schemeClr val="accent6">
                        <a:lumMod val="40000"/>
                        <a:lumOff val="60000"/>
                      </a:schemeClr>
                    </a:solidFill>
                  </a:tcPr>
                </a:tc>
                <a:tc>
                  <a:txBody>
                    <a:bodyPr/>
                    <a:lstStyle/>
                    <a:p>
                      <a:pPr algn="ctr" fontAlgn="ctr"/>
                      <a:r>
                        <a:rPr lang="en-US" sz="900" u="none" strike="noStrike">
                          <a:effectLst/>
                        </a:rPr>
                        <a:t>Test Equipment </a:t>
                      </a:r>
                      <a:endParaRPr lang="en-US" sz="900" b="0" i="0" u="none" strike="noStrike">
                        <a:solidFill>
                          <a:srgbClr val="000000"/>
                        </a:solidFill>
                        <a:effectLst/>
                        <a:latin typeface="Calibri" panose="020F0502020204030204" pitchFamily="34" charset="0"/>
                      </a:endParaRPr>
                    </a:p>
                  </a:txBody>
                  <a:tcPr marL="4029" marR="4029" marT="4029" marB="19340" anchor="ctr">
                    <a:solidFill>
                      <a:schemeClr val="accent6">
                        <a:lumMod val="40000"/>
                        <a:lumOff val="60000"/>
                      </a:schemeClr>
                    </a:solidFill>
                  </a:tcPr>
                </a:tc>
                <a:tc>
                  <a:txBody>
                    <a:bodyPr/>
                    <a:lstStyle/>
                    <a:p>
                      <a:pPr algn="ctr" fontAlgn="ctr"/>
                      <a:r>
                        <a:rPr lang="en-US" sz="900" u="none" strike="noStrike">
                          <a:effectLst/>
                        </a:rPr>
                        <a:t>Est. Completion </a:t>
                      </a:r>
                      <a:endParaRPr lang="en-US" sz="900" b="0" i="0" u="none" strike="noStrike">
                        <a:solidFill>
                          <a:srgbClr val="000000"/>
                        </a:solidFill>
                        <a:effectLst/>
                        <a:latin typeface="Calibri" panose="020F0502020204030204" pitchFamily="34" charset="0"/>
                      </a:endParaRPr>
                    </a:p>
                  </a:txBody>
                  <a:tcPr marL="4029" marR="4029" marT="4029" marB="19340" anchor="ctr">
                    <a:solidFill>
                      <a:schemeClr val="accent6">
                        <a:lumMod val="40000"/>
                        <a:lumOff val="60000"/>
                      </a:schemeClr>
                    </a:solidFill>
                  </a:tcPr>
                </a:tc>
                <a:tc>
                  <a:txBody>
                    <a:bodyPr/>
                    <a:lstStyle/>
                    <a:p>
                      <a:pPr algn="ctr" fontAlgn="ctr"/>
                      <a:r>
                        <a:rPr lang="en-US" sz="900" u="none" strike="noStrike">
                          <a:effectLst/>
                        </a:rPr>
                        <a:t>Act. Completion </a:t>
                      </a:r>
                      <a:endParaRPr lang="en-US" sz="900" b="0" i="0" u="none" strike="noStrike">
                        <a:solidFill>
                          <a:srgbClr val="000000"/>
                        </a:solidFill>
                        <a:effectLst/>
                        <a:latin typeface="Calibri" panose="020F0502020204030204" pitchFamily="34" charset="0"/>
                      </a:endParaRPr>
                    </a:p>
                  </a:txBody>
                  <a:tcPr marL="4029" marR="4029" marT="4029" marB="19340" anchor="ctr">
                    <a:solidFill>
                      <a:schemeClr val="accent6">
                        <a:lumMod val="40000"/>
                        <a:lumOff val="60000"/>
                      </a:schemeClr>
                    </a:solidFill>
                  </a:tcPr>
                </a:tc>
                <a:tc>
                  <a:txBody>
                    <a:bodyPr/>
                    <a:lstStyle/>
                    <a:p>
                      <a:pPr algn="ctr" fontAlgn="ctr"/>
                      <a:r>
                        <a:rPr lang="en-US" sz="900" u="none" strike="noStrike">
                          <a:effectLst/>
                        </a:rPr>
                        <a:t>Test Notes </a:t>
                      </a:r>
                      <a:endParaRPr lang="en-US" sz="900" b="0" i="0" u="none" strike="noStrike">
                        <a:solidFill>
                          <a:srgbClr val="000000"/>
                        </a:solidFill>
                        <a:effectLst/>
                        <a:latin typeface="Calibri" panose="020F0502020204030204" pitchFamily="34" charset="0"/>
                      </a:endParaRPr>
                    </a:p>
                  </a:txBody>
                  <a:tcPr marL="4029" marR="4029" marT="4029" marB="19340" anchor="ctr">
                    <a:solidFill>
                      <a:schemeClr val="accent6">
                        <a:lumMod val="40000"/>
                        <a:lumOff val="60000"/>
                      </a:schemeClr>
                    </a:solidFill>
                  </a:tcPr>
                </a:tc>
                <a:tc>
                  <a:txBody>
                    <a:bodyPr/>
                    <a:lstStyle/>
                    <a:p>
                      <a:pPr algn="ctr" fontAlgn="ctr"/>
                      <a:r>
                        <a:rPr lang="en-US" sz="900" u="none" strike="noStrike">
                          <a:effectLst/>
                        </a:rPr>
                        <a:t>Pass/Fail </a:t>
                      </a:r>
                      <a:endParaRPr lang="en-US" sz="900" b="0" i="0" u="none" strike="noStrike">
                        <a:solidFill>
                          <a:srgbClr val="000000"/>
                        </a:solidFill>
                        <a:effectLst/>
                        <a:latin typeface="Calibri" panose="020F0502020204030204" pitchFamily="34" charset="0"/>
                      </a:endParaRPr>
                    </a:p>
                  </a:txBody>
                  <a:tcPr marL="4029" marR="4029" marT="4029" marB="19340" anchor="ctr">
                    <a:solidFill>
                      <a:schemeClr val="accent6">
                        <a:lumMod val="40000"/>
                        <a:lumOff val="60000"/>
                      </a:schemeClr>
                    </a:solidFill>
                  </a:tcPr>
                </a:tc>
                <a:tc>
                  <a:txBody>
                    <a:bodyPr/>
                    <a:lstStyle/>
                    <a:p>
                      <a:pPr algn="ctr" fontAlgn="ctr"/>
                      <a:r>
                        <a:rPr lang="en-US" sz="900" u="none" strike="noStrike">
                          <a:effectLst/>
                        </a:rPr>
                        <a:t>Course of Action </a:t>
                      </a:r>
                      <a:endParaRPr lang="en-US" sz="900" b="0" i="0" u="none" strike="noStrike">
                        <a:solidFill>
                          <a:srgbClr val="000000"/>
                        </a:solidFill>
                        <a:effectLst/>
                        <a:latin typeface="Calibri" panose="020F0502020204030204" pitchFamily="34" charset="0"/>
                      </a:endParaRPr>
                    </a:p>
                  </a:txBody>
                  <a:tcPr marL="4029" marR="4029" marT="4029" marB="19340" anchor="ctr">
                    <a:solidFill>
                      <a:schemeClr val="accent6">
                        <a:lumMod val="40000"/>
                        <a:lumOff val="60000"/>
                      </a:schemeClr>
                    </a:solidFill>
                  </a:tcPr>
                </a:tc>
                <a:extLst>
                  <a:ext uri="{0D108BD9-81ED-4DB2-BD59-A6C34878D82A}">
                    <a16:rowId xmlns:a16="http://schemas.microsoft.com/office/drawing/2014/main" val="1200809584"/>
                  </a:ext>
                </a:extLst>
              </a:tr>
              <a:tr h="922247">
                <a:tc>
                  <a:txBody>
                    <a:bodyPr/>
                    <a:lstStyle/>
                    <a:p>
                      <a:pPr algn="ctr" fontAlgn="ctr"/>
                      <a:r>
                        <a:rPr lang="en-US" sz="800" u="none" strike="noStrike">
                          <a:effectLst/>
                        </a:rPr>
                        <a:t>J1 – J4 Motor Amperage </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J1 - J6 Motors</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Provide varied "Loads" in the form of hand resistance up until shortly before stall torques to understand general amperage pull compared to that of rated currents for each motor </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CR 6 – Electrical </a:t>
                      </a:r>
                      <a:r>
                        <a:rPr lang="en-US" sz="800" u="none" strike="noStrike" err="1">
                          <a:effectLst/>
                        </a:rPr>
                        <a:t>Pwr</a:t>
                      </a:r>
                      <a:endParaRPr lang="en-US" sz="800" u="none" strike="noStrike">
                        <a:effectLst/>
                      </a:endParaRPr>
                    </a:p>
                    <a:p>
                      <a:pPr algn="ctr" fontAlgn="ctr"/>
                      <a:r>
                        <a:rPr lang="en-US" sz="800" u="none" strike="noStrike">
                          <a:effectLst/>
                        </a:rPr>
                        <a:t>CR 7 – Emergency Stop</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Motors do not exceed an amperage reading of 10 A to ensure protection of J1 - J6 Motor Drivers </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All Must Pass </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Mica / Brandon </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J1 - J6 Motors, Variable Power Supply, 10 A Motor Driver, 20 AWG wire, AWM 2586 Wire, Arduino Software</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8-April</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7-April</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Power, efficiency, amperage, behaved as expected</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b="0" i="0" u="none" strike="noStrike">
                          <a:solidFill>
                            <a:srgbClr val="000000"/>
                          </a:solidFill>
                          <a:effectLst/>
                          <a:latin typeface="Calibri" panose="020F0502020204030204" pitchFamily="34" charset="0"/>
                        </a:rPr>
                        <a:t>Pass</a:t>
                      </a:r>
                    </a:p>
                  </a:txBody>
                  <a:tcPr marL="4029" marR="4029" marT="4029" marB="19340" anchor="ctr">
                    <a:solidFill>
                      <a:schemeClr val="bg1">
                        <a:lumMod val="75000"/>
                      </a:schemeClr>
                    </a:solidFill>
                  </a:tcPr>
                </a:tc>
                <a:tc>
                  <a:txBody>
                    <a:bodyPr/>
                    <a:lstStyle/>
                    <a:p>
                      <a:pPr algn="ctr" fontAlgn="ctr"/>
                      <a:r>
                        <a:rPr lang="en-US" sz="800" b="0" i="0" u="none" strike="noStrike">
                          <a:solidFill>
                            <a:srgbClr val="000000"/>
                          </a:solidFill>
                          <a:effectLst/>
                          <a:latin typeface="Calibri" panose="020F0502020204030204" pitchFamily="34" charset="0"/>
                        </a:rPr>
                        <a:t>N/A</a:t>
                      </a:r>
                    </a:p>
                  </a:txBody>
                  <a:tcPr marL="4029" marR="4029" marT="4029" marB="19340" anchor="ctr">
                    <a:solidFill>
                      <a:schemeClr val="bg1">
                        <a:lumMod val="75000"/>
                      </a:schemeClr>
                    </a:solidFill>
                  </a:tcPr>
                </a:tc>
                <a:extLst>
                  <a:ext uri="{0D108BD9-81ED-4DB2-BD59-A6C34878D82A}">
                    <a16:rowId xmlns:a16="http://schemas.microsoft.com/office/drawing/2014/main" val="1972298105"/>
                  </a:ext>
                </a:extLst>
              </a:tr>
              <a:tr h="922247">
                <a:tc>
                  <a:txBody>
                    <a:bodyPr/>
                    <a:lstStyle/>
                    <a:p>
                      <a:pPr algn="ctr" fontAlgn="ctr"/>
                      <a:r>
                        <a:rPr lang="en-US" sz="800" u="none" strike="noStrike">
                          <a:effectLst/>
                        </a:rPr>
                        <a:t>Spindle Wiring &amp; Rpm </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End Effector </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Wire the end effector in unison with the Varaible Frequency Drive to ensure purchased wiring is adequate and the Rpm's of the end effector can be adjusted </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CR 2 – ¼ “ Al Drilling</a:t>
                      </a:r>
                    </a:p>
                    <a:p>
                      <a:pPr algn="ctr" fontAlgn="ctr"/>
                      <a:r>
                        <a:rPr lang="en-US" sz="800" u="none" strike="noStrike">
                          <a:effectLst/>
                        </a:rPr>
                        <a:t>CR 7 – Emergency Stop</a:t>
                      </a:r>
                    </a:p>
                    <a:p>
                      <a:pPr algn="ctr" fontAlgn="ctr"/>
                      <a:r>
                        <a:rPr lang="en-US" sz="800" u="none" strike="noStrike">
                          <a:effectLst/>
                        </a:rPr>
                        <a:t>  ER 2 -  Spindle Speed</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End effector runs and has variable Rpm capabilities for wood/aluminum to guarantee future testing capabilities </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All Must Pass </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Mica / Brandon </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10 A Spindle, VFD, Variable Power Supply, AWM 2586 Wire</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8-April</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8-April</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Spindle speed was able to reach the desired 3000 rpm with 50 Hz of power</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Pass</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N/A</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extLst>
                  <a:ext uri="{0D108BD9-81ED-4DB2-BD59-A6C34878D82A}">
                    <a16:rowId xmlns:a16="http://schemas.microsoft.com/office/drawing/2014/main" val="3185198786"/>
                  </a:ext>
                </a:extLst>
              </a:tr>
              <a:tr h="1671177">
                <a:tc>
                  <a:txBody>
                    <a:bodyPr/>
                    <a:lstStyle/>
                    <a:p>
                      <a:pPr algn="ctr" fontAlgn="ctr"/>
                      <a:r>
                        <a:rPr lang="en-US" sz="800" u="none" strike="noStrike">
                          <a:effectLst/>
                        </a:rPr>
                        <a:t>Refined Joint Displacement</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Complete Robotic Design </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Robotic design can move in the X,Y, and Z planes as intended </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marL="0" indent="0" algn="ctr">
                        <a:buFontTx/>
                        <a:buNone/>
                      </a:pPr>
                      <a:r>
                        <a:rPr lang="en-US" sz="800"/>
                        <a:t>CR1 - Working Vol</a:t>
                      </a:r>
                    </a:p>
                    <a:p>
                      <a:pPr marL="0" indent="0" algn="ctr">
                        <a:buFontTx/>
                        <a:buNone/>
                      </a:pPr>
                      <a:r>
                        <a:rPr lang="en-US" sz="800"/>
                        <a:t>CR2 – ¼” Al Drilling</a:t>
                      </a:r>
                    </a:p>
                    <a:p>
                      <a:pPr marL="0" indent="0" algn="ctr">
                        <a:buFontTx/>
                        <a:buNone/>
                      </a:pPr>
                      <a:r>
                        <a:rPr lang="en-US" sz="800"/>
                        <a:t>CR3 - HIR</a:t>
                      </a:r>
                    </a:p>
                    <a:p>
                      <a:pPr marL="0" indent="0" algn="ctr">
                        <a:buFontTx/>
                        <a:buNone/>
                      </a:pPr>
                      <a:r>
                        <a:rPr lang="en-US" sz="800"/>
                        <a:t>CR4 – Drilling Tolerance</a:t>
                      </a:r>
                    </a:p>
                    <a:p>
                      <a:pPr marL="0" indent="0" algn="ctr">
                        <a:buFontTx/>
                        <a:buNone/>
                      </a:pPr>
                      <a:r>
                        <a:rPr lang="en-US" sz="800"/>
                        <a:t>CR5 – Portable</a:t>
                      </a:r>
                    </a:p>
                    <a:p>
                      <a:pPr marL="0" indent="0" algn="ctr">
                        <a:buFontTx/>
                        <a:buNone/>
                      </a:pPr>
                      <a:r>
                        <a:rPr lang="en-US" sz="800"/>
                        <a:t>CR6 – Electrical Power</a:t>
                      </a:r>
                    </a:p>
                    <a:p>
                      <a:pPr marL="0" indent="0" algn="ctr">
                        <a:buFontTx/>
                        <a:buNone/>
                      </a:pPr>
                      <a:r>
                        <a:rPr lang="en-US" sz="800"/>
                        <a:t>CR7 – Emergency Stop</a:t>
                      </a:r>
                    </a:p>
                    <a:p>
                      <a:pPr marL="0" indent="0" algn="ctr">
                        <a:buFontTx/>
                        <a:buNone/>
                      </a:pPr>
                      <a:r>
                        <a:rPr lang="en-US" sz="800"/>
                        <a:t>CR8 – Cost Efficient</a:t>
                      </a:r>
                    </a:p>
                    <a:p>
                      <a:pPr marL="0" indent="0" algn="ctr">
                        <a:buFontTx/>
                        <a:buNone/>
                      </a:pPr>
                      <a:r>
                        <a:rPr lang="en-US" sz="800" u="none" strike="noStrike">
                          <a:effectLst/>
                        </a:rPr>
                        <a:t> </a:t>
                      </a:r>
                      <a:r>
                        <a:rPr lang="en-US" sz="800"/>
                        <a:t>ER1 – Deflects &lt; 0.1”</a:t>
                      </a:r>
                    </a:p>
                    <a:p>
                      <a:pPr marL="0" indent="0" algn="ctr">
                        <a:buFontTx/>
                        <a:buNone/>
                      </a:pPr>
                      <a:r>
                        <a:rPr lang="en-US" sz="800"/>
                        <a:t>ER2 – Spindle Speed </a:t>
                      </a:r>
                    </a:p>
                    <a:p>
                      <a:pPr marL="0" indent="0" algn="ctr">
                        <a:buFontTx/>
                        <a:buNone/>
                      </a:pPr>
                      <a:r>
                        <a:rPr lang="en-US" sz="800"/>
                        <a:t>ER3 – Motor Torque</a:t>
                      </a:r>
                    </a:p>
                    <a:p>
                      <a:pPr marL="0" indent="0" algn="ctr">
                        <a:buFontTx/>
                        <a:buNone/>
                      </a:pPr>
                      <a:r>
                        <a:rPr lang="en-US" sz="800"/>
                        <a:t>ER4– HIR</a:t>
                      </a:r>
                    </a:p>
                    <a:p>
                      <a:pPr marL="0" indent="0" algn="ctr">
                        <a:buFontTx/>
                        <a:buNone/>
                      </a:pPr>
                      <a:r>
                        <a:rPr lang="en-US" sz="800"/>
                        <a:t>ER5 – Assembly &lt; 150 lbs</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Joints can complete task movements at various extensions for 10 minutes </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Minimum Viable Product </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Whole Team </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J1 - J6 Motors, Variable Power Supply, 10 A Motor Driver, 20 AWG wire, AWM 2586 Wire, Limit Switches, J1 - J6 Manufactured Parts, Roller Dolly, Complete Hardware, Arduino Software </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16-April-19-April </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25-Mar - 9-April</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All motors behave as expected with the exception of J2</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b="0" i="0" u="none" strike="noStrike">
                          <a:solidFill>
                            <a:srgbClr val="000000"/>
                          </a:solidFill>
                          <a:effectLst/>
                          <a:latin typeface="Calibri" panose="020F0502020204030204" pitchFamily="34" charset="0"/>
                        </a:rPr>
                        <a:t>Pass</a:t>
                      </a:r>
                    </a:p>
                  </a:txBody>
                  <a:tcPr marL="4029" marR="4029" marT="4029" marB="19340" anchor="ctr">
                    <a:solidFill>
                      <a:schemeClr val="bg1">
                        <a:lumMod val="75000"/>
                      </a:schemeClr>
                    </a:solidFill>
                  </a:tcPr>
                </a:tc>
                <a:tc>
                  <a:txBody>
                    <a:bodyPr/>
                    <a:lstStyle/>
                    <a:p>
                      <a:pPr algn="ctr" fontAlgn="ctr"/>
                      <a:r>
                        <a:rPr lang="en-US" sz="800" b="0" i="0" u="none" strike="noStrike">
                          <a:solidFill>
                            <a:srgbClr val="000000"/>
                          </a:solidFill>
                          <a:effectLst/>
                          <a:latin typeface="Calibri" panose="020F0502020204030204" pitchFamily="34" charset="0"/>
                        </a:rPr>
                        <a:t>N/A</a:t>
                      </a:r>
                    </a:p>
                  </a:txBody>
                  <a:tcPr marL="4029" marR="4029" marT="4029" marB="19340" anchor="ctr">
                    <a:solidFill>
                      <a:schemeClr val="bg1">
                        <a:lumMod val="75000"/>
                      </a:schemeClr>
                    </a:solidFill>
                  </a:tcPr>
                </a:tc>
                <a:extLst>
                  <a:ext uri="{0D108BD9-81ED-4DB2-BD59-A6C34878D82A}">
                    <a16:rowId xmlns:a16="http://schemas.microsoft.com/office/drawing/2014/main" val="455381930"/>
                  </a:ext>
                </a:extLst>
              </a:tr>
              <a:tr h="911181">
                <a:tc>
                  <a:txBody>
                    <a:bodyPr/>
                    <a:lstStyle/>
                    <a:p>
                      <a:pPr algn="ctr" fontAlgn="ctr"/>
                      <a:r>
                        <a:rPr lang="en-US" sz="800" u="none" strike="noStrike">
                          <a:effectLst/>
                        </a:rPr>
                        <a:t>Real World Simulation </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Complete Robotic Design </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A real world simulation where the design moves in multiple planes &amp; completes drilling operations </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All  - Reference Above</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Movement is continuous &amp; complete with a finished drilling operations that meets CR's</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Minimum Viable Product </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Whole Team </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J1 - J6 Motors, Variable Power Supply, 10 A Motor Driver, 20 AWG wire, AWM 2586 Wire, Limit Switches, J1 - J6 Manufactured Parts, Roller Dolly, Complete Hardware, Arduino Software </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u="none" strike="noStrike">
                          <a:effectLst/>
                        </a:rPr>
                        <a:t>23-April </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u="none" strike="noStrike">
                          <a:effectLst/>
                        </a:rPr>
                        <a:t>9-April – 22 - April</a:t>
                      </a:r>
                      <a:endParaRPr lang="en-US" sz="800" b="0" i="0" u="none" strike="noStrike">
                        <a:solidFill>
                          <a:srgbClr val="000000"/>
                        </a:solidFill>
                        <a:effectLst/>
                        <a:latin typeface="Calibri" panose="020F0502020204030204" pitchFamily="34" charset="0"/>
                      </a:endParaRPr>
                    </a:p>
                  </a:txBody>
                  <a:tcPr marL="4029" marR="4029" marT="4029" marB="19340" anchor="ctr">
                    <a:solidFill>
                      <a:schemeClr val="bg1">
                        <a:lumMod val="75000"/>
                      </a:schemeClr>
                    </a:solidFill>
                  </a:tcPr>
                </a:tc>
                <a:tc>
                  <a:txBody>
                    <a:bodyPr/>
                    <a:lstStyle/>
                    <a:p>
                      <a:pPr algn="ctr" fontAlgn="ctr"/>
                      <a:r>
                        <a:rPr lang="en-US" sz="800" b="0" i="0" u="none" strike="noStrike">
                          <a:solidFill>
                            <a:srgbClr val="000000"/>
                          </a:solidFill>
                          <a:effectLst/>
                          <a:latin typeface="Calibri" panose="020F0502020204030204" pitchFamily="34" charset="0"/>
                        </a:rPr>
                        <a:t>Robot behaved as needed and completed acts of drilling</a:t>
                      </a:r>
                    </a:p>
                  </a:txBody>
                  <a:tcPr marL="4029" marR="4029" marT="4029" marB="19340" anchor="ctr">
                    <a:solidFill>
                      <a:schemeClr val="bg1">
                        <a:lumMod val="75000"/>
                      </a:schemeClr>
                    </a:solidFill>
                  </a:tcPr>
                </a:tc>
                <a:tc>
                  <a:txBody>
                    <a:bodyPr/>
                    <a:lstStyle/>
                    <a:p>
                      <a:pPr algn="ctr" fontAlgn="ctr"/>
                      <a:r>
                        <a:rPr lang="en-US" sz="800" b="0" i="0" u="none" strike="noStrike">
                          <a:solidFill>
                            <a:srgbClr val="000000"/>
                          </a:solidFill>
                          <a:effectLst/>
                          <a:latin typeface="Calibri" panose="020F0502020204030204" pitchFamily="34" charset="0"/>
                        </a:rPr>
                        <a:t>Pass</a:t>
                      </a:r>
                    </a:p>
                  </a:txBody>
                  <a:tcPr marL="4029" marR="4029" marT="4029" marB="19340" anchor="ctr">
                    <a:solidFill>
                      <a:schemeClr val="bg1">
                        <a:lumMod val="75000"/>
                      </a:schemeClr>
                    </a:solidFill>
                  </a:tcPr>
                </a:tc>
                <a:tc>
                  <a:txBody>
                    <a:bodyPr/>
                    <a:lstStyle/>
                    <a:p>
                      <a:pPr algn="ctr" fontAlgn="ctr"/>
                      <a:r>
                        <a:rPr lang="en-US" sz="800" b="0" i="0" u="none" strike="noStrike">
                          <a:solidFill>
                            <a:srgbClr val="000000"/>
                          </a:solidFill>
                          <a:effectLst/>
                          <a:latin typeface="Calibri" panose="020F0502020204030204" pitchFamily="34" charset="0"/>
                        </a:rPr>
                        <a:t>Refine precision movement</a:t>
                      </a:r>
                    </a:p>
                  </a:txBody>
                  <a:tcPr marL="4029" marR="4029" marT="4029" marB="19340" anchor="ctr">
                    <a:solidFill>
                      <a:schemeClr val="bg1">
                        <a:lumMod val="75000"/>
                      </a:schemeClr>
                    </a:solidFill>
                  </a:tcPr>
                </a:tc>
                <a:extLst>
                  <a:ext uri="{0D108BD9-81ED-4DB2-BD59-A6C34878D82A}">
                    <a16:rowId xmlns:a16="http://schemas.microsoft.com/office/drawing/2014/main" val="1063565104"/>
                  </a:ext>
                </a:extLst>
              </a:tr>
            </a:tbl>
          </a:graphicData>
        </a:graphic>
      </p:graphicFrame>
      <p:sp>
        <p:nvSpPr>
          <p:cNvPr id="2" name="Footer Placeholder 1">
            <a:extLst>
              <a:ext uri="{FF2B5EF4-FFF2-40B4-BE49-F238E27FC236}">
                <a16:creationId xmlns:a16="http://schemas.microsoft.com/office/drawing/2014/main" id="{1B899558-1F44-F945-2F1E-CC69FCA6873C}"/>
              </a:ext>
            </a:extLst>
          </p:cNvPr>
          <p:cNvSpPr>
            <a:spLocks noGrp="1"/>
          </p:cNvSpPr>
          <p:nvPr>
            <p:ph type="ftr" sz="quarter" idx="11"/>
          </p:nvPr>
        </p:nvSpPr>
        <p:spPr/>
        <p:txBody>
          <a:bodyPr/>
          <a:lstStyle/>
          <a:p>
            <a:r>
              <a:rPr lang="en-US">
                <a:solidFill>
                  <a:schemeClr val="bg1"/>
                </a:solidFill>
              </a:rPr>
              <a:t>Mica Nellis</a:t>
            </a:r>
          </a:p>
        </p:txBody>
      </p:sp>
      <p:sp>
        <p:nvSpPr>
          <p:cNvPr id="6" name="Slide Number Placeholder 5">
            <a:extLst>
              <a:ext uri="{FF2B5EF4-FFF2-40B4-BE49-F238E27FC236}">
                <a16:creationId xmlns:a16="http://schemas.microsoft.com/office/drawing/2014/main" id="{1F02BB3A-64AE-7A08-95C7-534635E952B3}"/>
              </a:ext>
            </a:extLst>
          </p:cNvPr>
          <p:cNvSpPr>
            <a:spLocks noGrp="1"/>
          </p:cNvSpPr>
          <p:nvPr>
            <p:ph type="sldNum" sz="quarter" idx="12"/>
          </p:nvPr>
        </p:nvSpPr>
        <p:spPr/>
        <p:txBody>
          <a:bodyPr/>
          <a:lstStyle/>
          <a:p>
            <a:fld id="{330EA680-D336-4FF7-8B7A-9848BB0A1C32}" type="slidenum">
              <a:rPr lang="en-US" smtClean="0"/>
              <a:t>57</a:t>
            </a:fld>
            <a:endParaRPr lang="en-US"/>
          </a:p>
        </p:txBody>
      </p:sp>
      <p:pic>
        <p:nvPicPr>
          <p:cNvPr id="5" name="Content Placeholder 5">
            <a:extLst>
              <a:ext uri="{FF2B5EF4-FFF2-40B4-BE49-F238E27FC236}">
                <a16:creationId xmlns:a16="http://schemas.microsoft.com/office/drawing/2014/main" id="{C669F970-58C7-40B6-A500-A109D7011B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8267" y="5870673"/>
            <a:ext cx="2953733" cy="997575"/>
          </a:xfrm>
          <a:prstGeom prst="rect">
            <a:avLst/>
          </a:prstGeom>
        </p:spPr>
      </p:pic>
    </p:spTree>
    <p:extLst>
      <p:ext uri="{BB962C8B-B14F-4D97-AF65-F5344CB8AC3E}">
        <p14:creationId xmlns:p14="http://schemas.microsoft.com/office/powerpoint/2010/main" val="4072497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C43C17-429C-4237-955D-FFD3F34948C3}"/>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E71A313-F36E-40B8-A90B-1538FAA36B65}"/>
              </a:ext>
            </a:extLst>
          </p:cNvPr>
          <p:cNvSpPr txBox="1">
            <a:spLocks/>
          </p:cNvSpPr>
          <p:nvPr/>
        </p:nvSpPr>
        <p:spPr>
          <a:xfrm>
            <a:off x="201283" y="395126"/>
            <a:ext cx="10515600" cy="745218"/>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Haettenschweiler"/>
              </a:rPr>
              <a:t>Testing Plan – Torque Speed Curves </a:t>
            </a:r>
            <a:endParaRPr lang="en-US" sz="4000">
              <a:latin typeface="Haettenschweiler" panose="020B0706040902060204" pitchFamily="34" charset="0"/>
            </a:endParaRPr>
          </a:p>
        </p:txBody>
      </p:sp>
      <p:sp>
        <p:nvSpPr>
          <p:cNvPr id="2" name="Footer Placeholder 1">
            <a:extLst>
              <a:ext uri="{FF2B5EF4-FFF2-40B4-BE49-F238E27FC236}">
                <a16:creationId xmlns:a16="http://schemas.microsoft.com/office/drawing/2014/main" id="{22C89BCF-8098-475C-D261-AF33BE7755A6}"/>
              </a:ext>
            </a:extLst>
          </p:cNvPr>
          <p:cNvSpPr>
            <a:spLocks noGrp="1"/>
          </p:cNvSpPr>
          <p:nvPr>
            <p:ph type="ftr" sz="quarter" idx="11"/>
          </p:nvPr>
        </p:nvSpPr>
        <p:spPr/>
        <p:txBody>
          <a:bodyPr/>
          <a:lstStyle/>
          <a:p>
            <a:r>
              <a:rPr lang="en-US">
                <a:solidFill>
                  <a:schemeClr val="bg1"/>
                </a:solidFill>
              </a:rPr>
              <a:t>Brandon Knutson</a:t>
            </a:r>
          </a:p>
        </p:txBody>
      </p:sp>
      <p:sp>
        <p:nvSpPr>
          <p:cNvPr id="3" name="Slide Number Placeholder 2">
            <a:extLst>
              <a:ext uri="{FF2B5EF4-FFF2-40B4-BE49-F238E27FC236}">
                <a16:creationId xmlns:a16="http://schemas.microsoft.com/office/drawing/2014/main" id="{EA0DB9AA-F059-E934-E88C-294E8BD03F9D}"/>
              </a:ext>
            </a:extLst>
          </p:cNvPr>
          <p:cNvSpPr>
            <a:spLocks noGrp="1"/>
          </p:cNvSpPr>
          <p:nvPr>
            <p:ph type="sldNum" sz="quarter" idx="12"/>
          </p:nvPr>
        </p:nvSpPr>
        <p:spPr/>
        <p:txBody>
          <a:bodyPr/>
          <a:lstStyle/>
          <a:p>
            <a:fld id="{330EA680-D336-4FF7-8B7A-9848BB0A1C32}" type="slidenum">
              <a:rPr lang="en-US" smtClean="0"/>
              <a:t>58</a:t>
            </a:fld>
            <a:endParaRPr lang="en-US"/>
          </a:p>
        </p:txBody>
      </p:sp>
      <p:pic>
        <p:nvPicPr>
          <p:cNvPr id="5" name="Content Placeholder 5">
            <a:extLst>
              <a:ext uri="{FF2B5EF4-FFF2-40B4-BE49-F238E27FC236}">
                <a16:creationId xmlns:a16="http://schemas.microsoft.com/office/drawing/2014/main" id="{C669F970-58C7-40B6-A500-A109D7011B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8267" y="5870673"/>
            <a:ext cx="2953733" cy="997575"/>
          </a:xfrm>
          <a:prstGeom prst="rect">
            <a:avLst/>
          </a:prstGeom>
        </p:spPr>
      </p:pic>
      <p:pic>
        <p:nvPicPr>
          <p:cNvPr id="6" name="Picture 5" descr="A computer on a desk&#10;&#10;Description automatically generated">
            <a:extLst>
              <a:ext uri="{FF2B5EF4-FFF2-40B4-BE49-F238E27FC236}">
                <a16:creationId xmlns:a16="http://schemas.microsoft.com/office/drawing/2014/main" id="{BD712302-B918-85DD-3FD3-0876E7ACBEC9}"/>
              </a:ext>
            </a:extLst>
          </p:cNvPr>
          <p:cNvPicPr>
            <a:picLocks noChangeAspect="1"/>
          </p:cNvPicPr>
          <p:nvPr/>
        </p:nvPicPr>
        <p:blipFill>
          <a:blip r:embed="rId3"/>
          <a:stretch>
            <a:fillRect/>
          </a:stretch>
        </p:blipFill>
        <p:spPr>
          <a:xfrm>
            <a:off x="7564582" y="166255"/>
            <a:ext cx="4475018" cy="3408218"/>
          </a:xfrm>
          <a:prstGeom prst="rect">
            <a:avLst/>
          </a:prstGeom>
          <a:ln>
            <a:solidFill>
              <a:schemeClr val="tx1"/>
            </a:solidFill>
          </a:ln>
        </p:spPr>
      </p:pic>
      <p:sp>
        <p:nvSpPr>
          <p:cNvPr id="8" name="TextBox 7">
            <a:extLst>
              <a:ext uri="{FF2B5EF4-FFF2-40B4-BE49-F238E27FC236}">
                <a16:creationId xmlns:a16="http://schemas.microsoft.com/office/drawing/2014/main" id="{57412E3E-C40E-3FBF-09E2-8086D6FFD710}"/>
              </a:ext>
            </a:extLst>
          </p:cNvPr>
          <p:cNvSpPr txBox="1"/>
          <p:nvPr/>
        </p:nvSpPr>
        <p:spPr>
          <a:xfrm>
            <a:off x="398543" y="1282271"/>
            <a:ext cx="627581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Set Speed and delivered step pulses with an Arduino Micro. </a:t>
            </a:r>
          </a:p>
          <a:p>
            <a:r>
              <a:rPr lang="en-US"/>
              <a:t>Tested Motors with weights for a range of speeds</a:t>
            </a:r>
          </a:p>
          <a:p>
            <a:r>
              <a:rPr lang="en-US"/>
              <a:t>Repeated with the motor and Gearbox and just the motor.</a:t>
            </a:r>
          </a:p>
        </p:txBody>
      </p:sp>
      <p:pic>
        <p:nvPicPr>
          <p:cNvPr id="10" name="Picture 9" descr="A graph with numbers and a line&#10;&#10;Description automatically generated">
            <a:extLst>
              <a:ext uri="{FF2B5EF4-FFF2-40B4-BE49-F238E27FC236}">
                <a16:creationId xmlns:a16="http://schemas.microsoft.com/office/drawing/2014/main" id="{5491AB5D-CB67-7772-DF02-C5D00FC32B09}"/>
              </a:ext>
            </a:extLst>
          </p:cNvPr>
          <p:cNvPicPr>
            <a:picLocks noChangeAspect="1"/>
          </p:cNvPicPr>
          <p:nvPr/>
        </p:nvPicPr>
        <p:blipFill>
          <a:blip r:embed="rId4"/>
          <a:stretch>
            <a:fillRect/>
          </a:stretch>
        </p:blipFill>
        <p:spPr>
          <a:xfrm>
            <a:off x="200891" y="2693410"/>
            <a:ext cx="4876801" cy="2967471"/>
          </a:xfrm>
          <a:prstGeom prst="rect">
            <a:avLst/>
          </a:prstGeom>
          <a:ln>
            <a:solidFill>
              <a:schemeClr val="tx1"/>
            </a:solidFill>
          </a:ln>
        </p:spPr>
      </p:pic>
      <p:pic>
        <p:nvPicPr>
          <p:cNvPr id="12" name="Picture 11" descr="A graph with blue dots and numbers&#10;&#10;Description automatically generated">
            <a:extLst>
              <a:ext uri="{FF2B5EF4-FFF2-40B4-BE49-F238E27FC236}">
                <a16:creationId xmlns:a16="http://schemas.microsoft.com/office/drawing/2014/main" id="{BC4DE8B6-917D-EF1E-9853-87D380F95F72}"/>
              </a:ext>
            </a:extLst>
          </p:cNvPr>
          <p:cNvPicPr>
            <a:picLocks noChangeAspect="1"/>
          </p:cNvPicPr>
          <p:nvPr/>
        </p:nvPicPr>
        <p:blipFill>
          <a:blip r:embed="rId5"/>
          <a:stretch>
            <a:fillRect/>
          </a:stretch>
        </p:blipFill>
        <p:spPr>
          <a:xfrm>
            <a:off x="5465618" y="2688648"/>
            <a:ext cx="4890655" cy="2976995"/>
          </a:xfrm>
          <a:prstGeom prst="rect">
            <a:avLst/>
          </a:prstGeom>
          <a:ln>
            <a:solidFill>
              <a:schemeClr val="tx1"/>
            </a:solidFill>
          </a:ln>
        </p:spPr>
      </p:pic>
    </p:spTree>
    <p:extLst>
      <p:ext uri="{BB962C8B-B14F-4D97-AF65-F5344CB8AC3E}">
        <p14:creationId xmlns:p14="http://schemas.microsoft.com/office/powerpoint/2010/main" val="7239609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C43C17-429C-4237-955D-FFD3F34948C3}"/>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E71A313-F36E-40B8-A90B-1538FAA36B65}"/>
              </a:ext>
            </a:extLst>
          </p:cNvPr>
          <p:cNvSpPr txBox="1">
            <a:spLocks/>
          </p:cNvSpPr>
          <p:nvPr/>
        </p:nvSpPr>
        <p:spPr>
          <a:xfrm>
            <a:off x="201283" y="395126"/>
            <a:ext cx="10515600" cy="745218"/>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Haettenschweiler"/>
              </a:rPr>
              <a:t>Testing Plan – Power Efficiencies  </a:t>
            </a:r>
            <a:endParaRPr lang="en-US" sz="4000">
              <a:latin typeface="Haettenschweiler" panose="020B0706040902060204" pitchFamily="34" charset="0"/>
            </a:endParaRPr>
          </a:p>
        </p:txBody>
      </p:sp>
      <p:sp>
        <p:nvSpPr>
          <p:cNvPr id="2" name="Footer Placeholder 1">
            <a:extLst>
              <a:ext uri="{FF2B5EF4-FFF2-40B4-BE49-F238E27FC236}">
                <a16:creationId xmlns:a16="http://schemas.microsoft.com/office/drawing/2014/main" id="{B7D9D307-6423-AFD0-6FE4-009A8A7B8639}"/>
              </a:ext>
            </a:extLst>
          </p:cNvPr>
          <p:cNvSpPr>
            <a:spLocks noGrp="1"/>
          </p:cNvSpPr>
          <p:nvPr>
            <p:ph type="ftr" sz="quarter" idx="11"/>
          </p:nvPr>
        </p:nvSpPr>
        <p:spPr/>
        <p:txBody>
          <a:bodyPr/>
          <a:lstStyle/>
          <a:p>
            <a:r>
              <a:rPr lang="en-US">
                <a:solidFill>
                  <a:schemeClr val="bg1"/>
                </a:solidFill>
              </a:rPr>
              <a:t>Brandon Knutson</a:t>
            </a:r>
          </a:p>
        </p:txBody>
      </p:sp>
      <p:sp>
        <p:nvSpPr>
          <p:cNvPr id="3" name="Slide Number Placeholder 2">
            <a:extLst>
              <a:ext uri="{FF2B5EF4-FFF2-40B4-BE49-F238E27FC236}">
                <a16:creationId xmlns:a16="http://schemas.microsoft.com/office/drawing/2014/main" id="{485B2A39-60AE-5E84-CAC3-BD55A1CA5722}"/>
              </a:ext>
            </a:extLst>
          </p:cNvPr>
          <p:cNvSpPr>
            <a:spLocks noGrp="1"/>
          </p:cNvSpPr>
          <p:nvPr>
            <p:ph type="sldNum" sz="quarter" idx="12"/>
          </p:nvPr>
        </p:nvSpPr>
        <p:spPr/>
        <p:txBody>
          <a:bodyPr/>
          <a:lstStyle/>
          <a:p>
            <a:fld id="{330EA680-D336-4FF7-8B7A-9848BB0A1C32}" type="slidenum">
              <a:rPr lang="en-US" smtClean="0"/>
              <a:t>59</a:t>
            </a:fld>
            <a:endParaRPr lang="en-US"/>
          </a:p>
        </p:txBody>
      </p:sp>
      <p:pic>
        <p:nvPicPr>
          <p:cNvPr id="5" name="Content Placeholder 5">
            <a:extLst>
              <a:ext uri="{FF2B5EF4-FFF2-40B4-BE49-F238E27FC236}">
                <a16:creationId xmlns:a16="http://schemas.microsoft.com/office/drawing/2014/main" id="{C669F970-58C7-40B6-A500-A109D7011B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8267" y="5870673"/>
            <a:ext cx="2953733" cy="997575"/>
          </a:xfrm>
          <a:prstGeom prst="rect">
            <a:avLst/>
          </a:prstGeom>
        </p:spPr>
      </p:pic>
      <p:graphicFrame>
        <p:nvGraphicFramePr>
          <p:cNvPr id="6" name="Table 5">
            <a:extLst>
              <a:ext uri="{FF2B5EF4-FFF2-40B4-BE49-F238E27FC236}">
                <a16:creationId xmlns:a16="http://schemas.microsoft.com/office/drawing/2014/main" id="{D7D38816-0C34-6410-5D62-FA49878759E4}"/>
              </a:ext>
            </a:extLst>
          </p:cNvPr>
          <p:cNvGraphicFramePr>
            <a:graphicFrameLocks noGrp="1"/>
          </p:cNvGraphicFramePr>
          <p:nvPr>
            <p:extLst>
              <p:ext uri="{D42A27DB-BD31-4B8C-83A1-F6EECF244321}">
                <p14:modId xmlns:p14="http://schemas.microsoft.com/office/powerpoint/2010/main" val="489667449"/>
              </p:ext>
            </p:extLst>
          </p:nvPr>
        </p:nvGraphicFramePr>
        <p:xfrm>
          <a:off x="207817" y="1343890"/>
          <a:ext cx="8843694" cy="1381760"/>
        </p:xfrm>
        <a:graphic>
          <a:graphicData uri="http://schemas.openxmlformats.org/drawingml/2006/table">
            <a:tbl>
              <a:tblPr firstRow="1" bandRow="1">
                <a:tableStyleId>{073A0DAA-6AF3-43AB-8588-CEC1D06C72B9}</a:tableStyleId>
              </a:tblPr>
              <a:tblGrid>
                <a:gridCol w="3062264">
                  <a:extLst>
                    <a:ext uri="{9D8B030D-6E8A-4147-A177-3AD203B41FA5}">
                      <a16:colId xmlns:a16="http://schemas.microsoft.com/office/drawing/2014/main" val="1624298613"/>
                    </a:ext>
                  </a:extLst>
                </a:gridCol>
                <a:gridCol w="1872188">
                  <a:extLst>
                    <a:ext uri="{9D8B030D-6E8A-4147-A177-3AD203B41FA5}">
                      <a16:colId xmlns:a16="http://schemas.microsoft.com/office/drawing/2014/main" val="776229322"/>
                    </a:ext>
                  </a:extLst>
                </a:gridCol>
                <a:gridCol w="1954621">
                  <a:extLst>
                    <a:ext uri="{9D8B030D-6E8A-4147-A177-3AD203B41FA5}">
                      <a16:colId xmlns:a16="http://schemas.microsoft.com/office/drawing/2014/main" val="1306223989"/>
                    </a:ext>
                  </a:extLst>
                </a:gridCol>
                <a:gridCol w="1954621">
                  <a:extLst>
                    <a:ext uri="{9D8B030D-6E8A-4147-A177-3AD203B41FA5}">
                      <a16:colId xmlns:a16="http://schemas.microsoft.com/office/drawing/2014/main" val="1653487931"/>
                    </a:ext>
                  </a:extLst>
                </a:gridCol>
              </a:tblGrid>
              <a:tr h="363681">
                <a:tc>
                  <a:txBody>
                    <a:bodyPr/>
                    <a:lstStyle/>
                    <a:p>
                      <a:r>
                        <a:rPr lang="en-US"/>
                        <a:t>Values for 15 to 180 RPM</a:t>
                      </a:r>
                    </a:p>
                  </a:txBody>
                  <a:tcPr/>
                </a:tc>
                <a:tc>
                  <a:txBody>
                    <a:bodyPr/>
                    <a:lstStyle/>
                    <a:p>
                      <a:r>
                        <a:rPr lang="en-US"/>
                        <a:t>Motor W/ Gearbox</a:t>
                      </a:r>
                    </a:p>
                  </a:txBody>
                  <a:tcPr/>
                </a:tc>
                <a:tc>
                  <a:txBody>
                    <a:bodyPr/>
                    <a:lstStyle/>
                    <a:p>
                      <a:r>
                        <a:rPr lang="en-US"/>
                        <a:t>Motor W/O Gearbox</a:t>
                      </a:r>
                    </a:p>
                  </a:txBody>
                  <a:tcPr/>
                </a:tc>
                <a:tc>
                  <a:txBody>
                    <a:bodyPr/>
                    <a:lstStyle/>
                    <a:p>
                      <a:pPr lvl="0">
                        <a:buNone/>
                      </a:pPr>
                      <a:r>
                        <a:rPr lang="en-US"/>
                        <a:t>Stepper Online Data Sheet</a:t>
                      </a:r>
                    </a:p>
                  </a:txBody>
                  <a:tcPr/>
                </a:tc>
                <a:extLst>
                  <a:ext uri="{0D108BD9-81ED-4DB2-BD59-A6C34878D82A}">
                    <a16:rowId xmlns:a16="http://schemas.microsoft.com/office/drawing/2014/main" val="4055897423"/>
                  </a:ext>
                </a:extLst>
              </a:tr>
              <a:tr h="370840">
                <a:tc>
                  <a:txBody>
                    <a:bodyPr/>
                    <a:lstStyle/>
                    <a:p>
                      <a:r>
                        <a:rPr lang="en-US"/>
                        <a:t>Average Torque (NM)</a:t>
                      </a:r>
                    </a:p>
                  </a:txBody>
                  <a:tcPr/>
                </a:tc>
                <a:tc>
                  <a:txBody>
                    <a:bodyPr/>
                    <a:lstStyle/>
                    <a:p>
                      <a:pPr lvl="0">
                        <a:buNone/>
                      </a:pPr>
                      <a:r>
                        <a:rPr lang="en-US" sz="1800" u="none" strike="noStrike" noProof="0">
                          <a:solidFill>
                            <a:srgbClr val="000000"/>
                          </a:solidFill>
                        </a:rPr>
                        <a:t>6.82 NM</a:t>
                      </a:r>
                      <a:endParaRPr lang="en-US"/>
                    </a:p>
                  </a:txBody>
                  <a:tcPr/>
                </a:tc>
                <a:tc>
                  <a:txBody>
                    <a:bodyPr/>
                    <a:lstStyle/>
                    <a:p>
                      <a:r>
                        <a:rPr lang="en-US"/>
                        <a:t>0.7871</a:t>
                      </a:r>
                    </a:p>
                  </a:txBody>
                  <a:tcPr/>
                </a:tc>
                <a:tc>
                  <a:txBody>
                    <a:bodyPr/>
                    <a:lstStyle/>
                    <a:p>
                      <a:pPr lvl="0">
                        <a:buNone/>
                      </a:pPr>
                      <a:r>
                        <a:rPr lang="en-US"/>
                        <a:t>5.70</a:t>
                      </a:r>
                    </a:p>
                  </a:txBody>
                  <a:tcPr/>
                </a:tc>
                <a:extLst>
                  <a:ext uri="{0D108BD9-81ED-4DB2-BD59-A6C34878D82A}">
                    <a16:rowId xmlns:a16="http://schemas.microsoft.com/office/drawing/2014/main" val="563480425"/>
                  </a:ext>
                </a:extLst>
              </a:tr>
              <a:tr h="370840">
                <a:tc>
                  <a:txBody>
                    <a:bodyPr/>
                    <a:lstStyle/>
                    <a:p>
                      <a:r>
                        <a:rPr lang="en-US"/>
                        <a:t>Peak Power (Watts)</a:t>
                      </a:r>
                    </a:p>
                  </a:txBody>
                  <a:tcPr/>
                </a:tc>
                <a:tc>
                  <a:txBody>
                    <a:bodyPr/>
                    <a:lstStyle/>
                    <a:p>
                      <a:r>
                        <a:rPr lang="en-US"/>
                        <a:t>121</a:t>
                      </a:r>
                    </a:p>
                  </a:txBody>
                  <a:tcPr/>
                </a:tc>
                <a:tc>
                  <a:txBody>
                    <a:bodyPr/>
                    <a:lstStyle/>
                    <a:p>
                      <a:r>
                        <a:rPr lang="en-US"/>
                        <a:t>14.8</a:t>
                      </a:r>
                    </a:p>
                  </a:txBody>
                  <a:tcPr/>
                </a:tc>
                <a:tc>
                  <a:txBody>
                    <a:bodyPr/>
                    <a:lstStyle/>
                    <a:p>
                      <a:pPr lvl="0">
                        <a:buNone/>
                      </a:pPr>
                      <a:r>
                        <a:rPr lang="en-US"/>
                        <a:t>66.75</a:t>
                      </a:r>
                    </a:p>
                  </a:txBody>
                  <a:tcPr/>
                </a:tc>
                <a:extLst>
                  <a:ext uri="{0D108BD9-81ED-4DB2-BD59-A6C34878D82A}">
                    <a16:rowId xmlns:a16="http://schemas.microsoft.com/office/drawing/2014/main" val="3659094307"/>
                  </a:ext>
                </a:extLst>
              </a:tr>
            </a:tbl>
          </a:graphicData>
        </a:graphic>
      </p:graphicFrame>
      <p:sp>
        <p:nvSpPr>
          <p:cNvPr id="8" name="TextBox 7">
            <a:extLst>
              <a:ext uri="{FF2B5EF4-FFF2-40B4-BE49-F238E27FC236}">
                <a16:creationId xmlns:a16="http://schemas.microsoft.com/office/drawing/2014/main" id="{A0DA844B-7B5C-6567-4505-3B4C862BA468}"/>
              </a:ext>
            </a:extLst>
          </p:cNvPr>
          <p:cNvSpPr txBox="1"/>
          <p:nvPr/>
        </p:nvSpPr>
        <p:spPr>
          <a:xfrm>
            <a:off x="415871" y="2824463"/>
            <a:ext cx="9374447"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Theoretical Motor W/ Gearbox output: 7.871 NM</a:t>
            </a:r>
          </a:p>
          <a:p>
            <a:r>
              <a:rPr lang="en-US"/>
              <a:t>Found Motor W/ Gearbox output: 6.82NM</a:t>
            </a:r>
          </a:p>
          <a:p>
            <a:r>
              <a:rPr lang="en-US"/>
              <a:t>Our Findings...</a:t>
            </a:r>
          </a:p>
          <a:p>
            <a:r>
              <a:rPr lang="en-US"/>
              <a:t> 2 stage Gearbox efficiency is 87%</a:t>
            </a:r>
          </a:p>
          <a:p>
            <a:r>
              <a:rPr lang="en-US"/>
              <a:t> 3 stage Gearbox efficiency is 81%</a:t>
            </a:r>
          </a:p>
          <a:p>
            <a:endParaRPr lang="en-US"/>
          </a:p>
          <a:p>
            <a:r>
              <a:rPr lang="en-US"/>
              <a:t>Stepper Online States</a:t>
            </a:r>
          </a:p>
          <a:p>
            <a:r>
              <a:rPr lang="en-US"/>
              <a:t> </a:t>
            </a:r>
            <a:r>
              <a:rPr lang="en-US">
                <a:latin typeface="Segoe UI"/>
                <a:cs typeface="Segoe UI"/>
              </a:rPr>
              <a:t>2 stage Gearbox efficiency is 85%</a:t>
            </a:r>
          </a:p>
          <a:p>
            <a:r>
              <a:rPr lang="en-US">
                <a:latin typeface="Segoe UI"/>
                <a:cs typeface="Segoe UI"/>
              </a:rPr>
              <a:t> 3 stage Gearbox efficiency is 75%</a:t>
            </a:r>
          </a:p>
          <a:p>
            <a:endParaRPr lang="en-US"/>
          </a:p>
        </p:txBody>
      </p:sp>
      <p:pic>
        <p:nvPicPr>
          <p:cNvPr id="9" name="Picture 8" descr="A graph of a speed&#10;&#10;Description automatically generated">
            <a:extLst>
              <a:ext uri="{FF2B5EF4-FFF2-40B4-BE49-F238E27FC236}">
                <a16:creationId xmlns:a16="http://schemas.microsoft.com/office/drawing/2014/main" id="{1567EA5A-D635-F882-267B-1D8CBCB884D3}"/>
              </a:ext>
            </a:extLst>
          </p:cNvPr>
          <p:cNvPicPr>
            <a:picLocks noChangeAspect="1"/>
          </p:cNvPicPr>
          <p:nvPr/>
        </p:nvPicPr>
        <p:blipFill>
          <a:blip r:embed="rId3"/>
          <a:stretch>
            <a:fillRect/>
          </a:stretch>
        </p:blipFill>
        <p:spPr>
          <a:xfrm>
            <a:off x="7010400" y="3099683"/>
            <a:ext cx="4461164" cy="2556706"/>
          </a:xfrm>
          <a:prstGeom prst="rect">
            <a:avLst/>
          </a:prstGeom>
          <a:ln w="28575">
            <a:solidFill>
              <a:schemeClr val="tx1"/>
            </a:solidFill>
          </a:ln>
        </p:spPr>
      </p:pic>
    </p:spTree>
    <p:extLst>
      <p:ext uri="{BB962C8B-B14F-4D97-AF65-F5344CB8AC3E}">
        <p14:creationId xmlns:p14="http://schemas.microsoft.com/office/powerpoint/2010/main" val="242424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a:rPr>
              <a:t>Benchmarking</a:t>
            </a:r>
            <a:endParaRPr lang="en-US" sz="4000">
              <a:latin typeface="Haettenschweiler" panose="020B0706040902060204" pitchFamily="34" charset="0"/>
            </a:endParaRP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sp>
        <p:nvSpPr>
          <p:cNvPr id="3" name="Footer Placeholder 2">
            <a:extLst>
              <a:ext uri="{FF2B5EF4-FFF2-40B4-BE49-F238E27FC236}">
                <a16:creationId xmlns:a16="http://schemas.microsoft.com/office/drawing/2014/main" id="{5A3E1994-549F-E24D-1165-45BB32012334}"/>
              </a:ext>
            </a:extLst>
          </p:cNvPr>
          <p:cNvSpPr>
            <a:spLocks noGrp="1"/>
          </p:cNvSpPr>
          <p:nvPr>
            <p:ph type="ftr" sz="quarter" idx="11"/>
          </p:nvPr>
        </p:nvSpPr>
        <p:spPr/>
        <p:txBody>
          <a:bodyPr/>
          <a:lstStyle/>
          <a:p>
            <a:r>
              <a:rPr lang="en-US">
                <a:solidFill>
                  <a:schemeClr val="bg1"/>
                </a:solidFill>
              </a:rPr>
              <a:t>Isaiah Padilla</a:t>
            </a:r>
          </a:p>
        </p:txBody>
      </p:sp>
      <p:pic>
        <p:nvPicPr>
          <p:cNvPr id="9" name="Picture 8" descr="Robotstudio target external axis - kasaplet">
            <a:extLst>
              <a:ext uri="{FF2B5EF4-FFF2-40B4-BE49-F238E27FC236}">
                <a16:creationId xmlns:a16="http://schemas.microsoft.com/office/drawing/2014/main" id="{901D7F4F-4777-4CCB-2424-526F8FC5DB05}"/>
              </a:ext>
            </a:extLst>
          </p:cNvPr>
          <p:cNvPicPr>
            <a:picLocks noChangeAspect="1"/>
          </p:cNvPicPr>
          <p:nvPr/>
        </p:nvPicPr>
        <p:blipFill rotWithShape="1">
          <a:blip r:embed="rId4"/>
          <a:srcRect l="37349" r="402" b="515"/>
          <a:stretch/>
        </p:blipFill>
        <p:spPr>
          <a:xfrm>
            <a:off x="357258" y="1276776"/>
            <a:ext cx="2245502" cy="2812226"/>
          </a:xfrm>
          <a:prstGeom prst="rect">
            <a:avLst/>
          </a:prstGeom>
          <a:ln w="12700">
            <a:solidFill>
              <a:schemeClr val="tx1"/>
            </a:solidFill>
          </a:ln>
        </p:spPr>
      </p:pic>
      <p:pic>
        <p:nvPicPr>
          <p:cNvPr id="10" name="Picture 9" descr="A blue and white robotic arm&#10;&#10;Description automatically generated">
            <a:extLst>
              <a:ext uri="{FF2B5EF4-FFF2-40B4-BE49-F238E27FC236}">
                <a16:creationId xmlns:a16="http://schemas.microsoft.com/office/drawing/2014/main" id="{211DDFFD-EBAF-AE2B-9750-E0FF40688031}"/>
              </a:ext>
            </a:extLst>
          </p:cNvPr>
          <p:cNvPicPr>
            <a:picLocks noChangeAspect="1"/>
          </p:cNvPicPr>
          <p:nvPr/>
        </p:nvPicPr>
        <p:blipFill rotWithShape="1">
          <a:blip r:embed="rId5"/>
          <a:srcRect l="1659" t="4092" r="905" b="3836"/>
          <a:stretch/>
        </p:blipFill>
        <p:spPr>
          <a:xfrm>
            <a:off x="7033542" y="1274046"/>
            <a:ext cx="4936453" cy="2790106"/>
          </a:xfrm>
          <a:prstGeom prst="rect">
            <a:avLst/>
          </a:prstGeom>
          <a:ln>
            <a:solidFill>
              <a:schemeClr val="tx1"/>
            </a:solidFill>
          </a:ln>
        </p:spPr>
      </p:pic>
      <p:pic>
        <p:nvPicPr>
          <p:cNvPr id="11" name="Picture 10" descr="InMoov: The DIY Humanoid Robot You Can Print From Home - Gadizmo.com">
            <a:extLst>
              <a:ext uri="{FF2B5EF4-FFF2-40B4-BE49-F238E27FC236}">
                <a16:creationId xmlns:a16="http://schemas.microsoft.com/office/drawing/2014/main" id="{63BAB796-F2A9-2446-17E7-993A8AF013BB}"/>
              </a:ext>
            </a:extLst>
          </p:cNvPr>
          <p:cNvPicPr>
            <a:picLocks noChangeAspect="1"/>
          </p:cNvPicPr>
          <p:nvPr/>
        </p:nvPicPr>
        <p:blipFill>
          <a:blip r:embed="rId6"/>
          <a:stretch>
            <a:fillRect/>
          </a:stretch>
        </p:blipFill>
        <p:spPr>
          <a:xfrm>
            <a:off x="3049701" y="1280253"/>
            <a:ext cx="3673287" cy="2789334"/>
          </a:xfrm>
          <a:prstGeom prst="rect">
            <a:avLst/>
          </a:prstGeom>
          <a:ln>
            <a:solidFill>
              <a:schemeClr val="tx1"/>
            </a:solidFill>
          </a:ln>
        </p:spPr>
      </p:pic>
      <p:sp>
        <p:nvSpPr>
          <p:cNvPr id="13" name="TextBox 12">
            <a:extLst>
              <a:ext uri="{FF2B5EF4-FFF2-40B4-BE49-F238E27FC236}">
                <a16:creationId xmlns:a16="http://schemas.microsoft.com/office/drawing/2014/main" id="{4161DF04-C9C3-A60A-0C8B-8D0CE5BE1E29}"/>
              </a:ext>
            </a:extLst>
          </p:cNvPr>
          <p:cNvSpPr txBox="1"/>
          <p:nvPr/>
        </p:nvSpPr>
        <p:spPr>
          <a:xfrm>
            <a:off x="374430" y="4394638"/>
            <a:ext cx="1097674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t>The first benchmarking was viewed for inspiration on a 6DOF robotic arm implementation [1].</a:t>
            </a:r>
          </a:p>
          <a:p>
            <a:pPr marL="342900" indent="-342900">
              <a:buAutoNum type="arabicPeriod"/>
            </a:pPr>
            <a:r>
              <a:rPr lang="en-US"/>
              <a:t>The second benchmarking was used to provide visual guidance on a different implementation of a 6DOF robotic arm [2].</a:t>
            </a:r>
          </a:p>
          <a:p>
            <a:pPr marL="342900" indent="-342900">
              <a:buAutoNum type="arabicPeriod"/>
            </a:pPr>
            <a:r>
              <a:rPr lang="en-US"/>
              <a:t>The third benchmarking was used to reference a robotic arm implementation that did not have 6DOF [3].</a:t>
            </a:r>
          </a:p>
        </p:txBody>
      </p:sp>
    </p:spTree>
    <p:extLst>
      <p:ext uri="{BB962C8B-B14F-4D97-AF65-F5344CB8AC3E}">
        <p14:creationId xmlns:p14="http://schemas.microsoft.com/office/powerpoint/2010/main" val="38953127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C43C17-429C-4237-955D-FFD3F34948C3}"/>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E71A313-F36E-40B8-A90B-1538FAA36B65}"/>
              </a:ext>
            </a:extLst>
          </p:cNvPr>
          <p:cNvSpPr txBox="1">
            <a:spLocks/>
          </p:cNvSpPr>
          <p:nvPr/>
        </p:nvSpPr>
        <p:spPr>
          <a:xfrm>
            <a:off x="201283" y="395126"/>
            <a:ext cx="10515600" cy="745218"/>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Haettenschweiler"/>
              </a:rPr>
              <a:t>Testing Plan – Spindle Speed</a:t>
            </a:r>
            <a:endParaRPr lang="en-US" sz="4000">
              <a:latin typeface="Haettenschweiler" panose="020B0706040902060204" pitchFamily="34" charset="0"/>
            </a:endParaRPr>
          </a:p>
        </p:txBody>
      </p:sp>
      <p:graphicFrame>
        <p:nvGraphicFramePr>
          <p:cNvPr id="3" name="Chart 2">
            <a:extLst>
              <a:ext uri="{FF2B5EF4-FFF2-40B4-BE49-F238E27FC236}">
                <a16:creationId xmlns:a16="http://schemas.microsoft.com/office/drawing/2014/main" id="{BEEBEB2D-4EB0-7202-4E3B-C56DF251C657}"/>
              </a:ext>
            </a:extLst>
          </p:cNvPr>
          <p:cNvGraphicFramePr>
            <a:graphicFrameLocks/>
          </p:cNvGraphicFramePr>
          <p:nvPr>
            <p:extLst>
              <p:ext uri="{D42A27DB-BD31-4B8C-83A1-F6EECF244321}">
                <p14:modId xmlns:p14="http://schemas.microsoft.com/office/powerpoint/2010/main" val="202344626"/>
              </p:ext>
            </p:extLst>
          </p:nvPr>
        </p:nvGraphicFramePr>
        <p:xfrm>
          <a:off x="0" y="1288445"/>
          <a:ext cx="6433347" cy="428110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029A43A4-FEBC-211B-3EEA-19EC94290AFD}"/>
              </a:ext>
            </a:extLst>
          </p:cNvPr>
          <p:cNvSpPr txBox="1"/>
          <p:nvPr/>
        </p:nvSpPr>
        <p:spPr>
          <a:xfrm>
            <a:off x="6946129" y="1140344"/>
            <a:ext cx="5044587" cy="4647426"/>
          </a:xfrm>
          <a:prstGeom prst="rect">
            <a:avLst/>
          </a:prstGeom>
          <a:noFill/>
        </p:spPr>
        <p:txBody>
          <a:bodyPr wrap="square" rtlCol="0">
            <a:spAutoFit/>
          </a:bodyPr>
          <a:lstStyle/>
          <a:p>
            <a:pPr algn="l"/>
            <a:r>
              <a:rPr lang="en-US" b="1">
                <a:latin typeface="Times New Roman" panose="02020603050405020304" pitchFamily="18" charset="0"/>
                <a:cs typeface="Times New Roman" panose="02020603050405020304" pitchFamily="18" charset="0"/>
              </a:rPr>
              <a:t>Summary: </a:t>
            </a:r>
          </a:p>
          <a:p>
            <a:pPr algn="l"/>
            <a:endParaRPr lang="en-US" b="1">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700" u="none" strike="noStrike">
                <a:effectLst/>
                <a:latin typeface="Times New Roman" panose="02020603050405020304" pitchFamily="18" charset="0"/>
                <a:cs typeface="Times New Roman" panose="02020603050405020304" pitchFamily="18" charset="0"/>
              </a:rPr>
              <a:t>Wire the end effector in unison with the Variable Frequency Drive (VFD)  to ensure purchased wiring is adequate and the Rpm’s of the end effector can be adjusted </a:t>
            </a:r>
          </a:p>
          <a:p>
            <a:pPr marL="285750" indent="-285750">
              <a:buFont typeface="Arial" panose="020B0604020202020204" pitchFamily="34" charset="0"/>
              <a:buChar char="•"/>
            </a:pPr>
            <a:r>
              <a:rPr lang="en-US" sz="1700" b="0" i="0">
                <a:solidFill>
                  <a:srgbClr val="000000"/>
                </a:solidFill>
                <a:latin typeface="Times New Roman" panose="02020603050405020304" pitchFamily="18" charset="0"/>
                <a:cs typeface="Times New Roman" panose="02020603050405020304" pitchFamily="18" charset="0"/>
              </a:rPr>
              <a:t>Test</a:t>
            </a:r>
            <a:r>
              <a:rPr lang="en-US" sz="1700">
                <a:solidFill>
                  <a:srgbClr val="000000"/>
                </a:solidFill>
                <a:latin typeface="Times New Roman" panose="02020603050405020304" pitchFamily="18" charset="0"/>
                <a:cs typeface="Times New Roman" panose="02020603050405020304" pitchFamily="18" charset="0"/>
              </a:rPr>
              <a:t>ing ER2 - Spindle speed of 3000 RPM</a:t>
            </a:r>
            <a:endParaRPr lang="en-US" sz="1700" b="0" i="0" u="none" strike="noStrike">
              <a:solidFill>
                <a:srgbClr val="000000"/>
              </a:solidFill>
              <a:effectLst/>
              <a:latin typeface="Times New Roman" panose="02020603050405020304" pitchFamily="18" charset="0"/>
              <a:cs typeface="Times New Roman" panose="02020603050405020304" pitchFamily="18" charset="0"/>
            </a:endParaRPr>
          </a:p>
          <a:p>
            <a:pPr algn="l"/>
            <a:endParaRPr lang="en-US" b="1">
              <a:latin typeface="Times New Roman" panose="02020603050405020304" pitchFamily="18" charset="0"/>
              <a:cs typeface="Times New Roman" panose="02020603050405020304" pitchFamily="18" charset="0"/>
            </a:endParaRPr>
          </a:p>
          <a:p>
            <a:pPr algn="l"/>
            <a:r>
              <a:rPr lang="en-US" b="1">
                <a:latin typeface="Times New Roman" panose="02020603050405020304" pitchFamily="18" charset="0"/>
                <a:cs typeface="Times New Roman" panose="02020603050405020304" pitchFamily="18" charset="0"/>
              </a:rPr>
              <a:t>Procedure:</a:t>
            </a:r>
          </a:p>
          <a:p>
            <a:pPr marL="285750" indent="-285750" algn="l">
              <a:buFont typeface="Arial" panose="020B0604020202020204" pitchFamily="34" charset="0"/>
              <a:buChar char="•"/>
            </a:pPr>
            <a:endParaRPr lang="en-US" b="1">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en-US" sz="1700">
                <a:latin typeface="Times New Roman" panose="02020603050405020304" pitchFamily="18" charset="0"/>
                <a:cs typeface="Times New Roman" panose="02020603050405020304" pitchFamily="18" charset="0"/>
              </a:rPr>
              <a:t>Power on VFD to 10 Hz increase in increments of 10 until 100 Hz is reached</a:t>
            </a:r>
          </a:p>
          <a:p>
            <a:pPr marL="285750" indent="-285750" algn="l">
              <a:buFont typeface="Arial" panose="020B0604020202020204" pitchFamily="34" charset="0"/>
              <a:buChar char="•"/>
            </a:pPr>
            <a:r>
              <a:rPr lang="en-US" sz="1700">
                <a:latin typeface="Times New Roman" panose="02020603050405020304" pitchFamily="18" charset="0"/>
                <a:cs typeface="Times New Roman" panose="02020603050405020304" pitchFamily="18" charset="0"/>
              </a:rPr>
              <a:t>Measure spindle speed in rounds per minute (RPM) at each increment</a:t>
            </a:r>
          </a:p>
          <a:p>
            <a:pPr marL="285750" indent="-285750" algn="l">
              <a:buFont typeface="Arial" panose="020B0604020202020204" pitchFamily="34" charset="0"/>
              <a:buChar char="•"/>
            </a:pPr>
            <a:r>
              <a:rPr lang="en-US" sz="1700">
                <a:latin typeface="Times New Roman" panose="02020603050405020304" pitchFamily="18" charset="0"/>
                <a:cs typeface="Times New Roman" panose="02020603050405020304" pitchFamily="18" charset="0"/>
              </a:rPr>
              <a:t>Verify that 50 Hz outputs 3000 RPM</a:t>
            </a:r>
          </a:p>
          <a:p>
            <a:pPr algn="l"/>
            <a:endParaRPr lang="en-US" b="1">
              <a:latin typeface="Times New Roman" panose="02020603050405020304" pitchFamily="18" charset="0"/>
              <a:cs typeface="Times New Roman" panose="02020603050405020304" pitchFamily="18" charset="0"/>
            </a:endParaRPr>
          </a:p>
          <a:p>
            <a:pPr algn="l"/>
            <a:r>
              <a:rPr lang="en-US" b="1">
                <a:latin typeface="Times New Roman" panose="02020603050405020304" pitchFamily="18" charset="0"/>
                <a:cs typeface="Times New Roman" panose="02020603050405020304" pitchFamily="18" charset="0"/>
              </a:rPr>
              <a:t>Results: </a:t>
            </a:r>
            <a:r>
              <a:rPr lang="en-US">
                <a:latin typeface="Times New Roman" panose="02020603050405020304" pitchFamily="18" charset="0"/>
                <a:cs typeface="Times New Roman" panose="02020603050405020304" pitchFamily="18" charset="0"/>
              </a:rPr>
              <a:t>Pass</a:t>
            </a:r>
            <a:endParaRPr lang="en-US" b="1">
              <a:latin typeface="Times New Roman" panose="02020603050405020304" pitchFamily="18"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0FF21E0A-60D7-BE64-9F67-402CA1DDA8FA}"/>
              </a:ext>
            </a:extLst>
          </p:cNvPr>
          <p:cNvSpPr>
            <a:spLocks noGrp="1"/>
          </p:cNvSpPr>
          <p:nvPr>
            <p:ph type="ftr" sz="quarter" idx="11"/>
          </p:nvPr>
        </p:nvSpPr>
        <p:spPr/>
        <p:txBody>
          <a:bodyPr/>
          <a:lstStyle/>
          <a:p>
            <a:r>
              <a:rPr lang="en-US">
                <a:solidFill>
                  <a:schemeClr val="bg1"/>
                </a:solidFill>
              </a:rPr>
              <a:t>Mica Nellis</a:t>
            </a:r>
          </a:p>
        </p:txBody>
      </p:sp>
      <p:sp>
        <p:nvSpPr>
          <p:cNvPr id="8" name="Slide Number Placeholder 7">
            <a:extLst>
              <a:ext uri="{FF2B5EF4-FFF2-40B4-BE49-F238E27FC236}">
                <a16:creationId xmlns:a16="http://schemas.microsoft.com/office/drawing/2014/main" id="{D5C060AC-31F4-336C-CE5E-0692450F2BD3}"/>
              </a:ext>
            </a:extLst>
          </p:cNvPr>
          <p:cNvSpPr>
            <a:spLocks noGrp="1"/>
          </p:cNvSpPr>
          <p:nvPr>
            <p:ph type="sldNum" sz="quarter" idx="12"/>
          </p:nvPr>
        </p:nvSpPr>
        <p:spPr/>
        <p:txBody>
          <a:bodyPr/>
          <a:lstStyle/>
          <a:p>
            <a:fld id="{330EA680-D336-4FF7-8B7A-9848BB0A1C32}" type="slidenum">
              <a:rPr lang="en-US" smtClean="0"/>
              <a:t>60</a:t>
            </a:fld>
            <a:endParaRPr lang="en-US"/>
          </a:p>
        </p:txBody>
      </p:sp>
      <p:pic>
        <p:nvPicPr>
          <p:cNvPr id="5" name="Content Placeholder 5">
            <a:extLst>
              <a:ext uri="{FF2B5EF4-FFF2-40B4-BE49-F238E27FC236}">
                <a16:creationId xmlns:a16="http://schemas.microsoft.com/office/drawing/2014/main" id="{C669F970-58C7-40B6-A500-A109D701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8267" y="5870673"/>
            <a:ext cx="2953733" cy="997575"/>
          </a:xfrm>
          <a:prstGeom prst="rect">
            <a:avLst/>
          </a:prstGeom>
        </p:spPr>
      </p:pic>
    </p:spTree>
    <p:extLst>
      <p:ext uri="{BB962C8B-B14F-4D97-AF65-F5344CB8AC3E}">
        <p14:creationId xmlns:p14="http://schemas.microsoft.com/office/powerpoint/2010/main" val="29976720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C43C17-429C-4237-955D-FFD3F34948C3}"/>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E71A313-F36E-40B8-A90B-1538FAA36B65}"/>
              </a:ext>
            </a:extLst>
          </p:cNvPr>
          <p:cNvSpPr txBox="1">
            <a:spLocks/>
          </p:cNvSpPr>
          <p:nvPr/>
        </p:nvSpPr>
        <p:spPr>
          <a:xfrm>
            <a:off x="201283" y="395126"/>
            <a:ext cx="10515600" cy="745218"/>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Haettenschweiler"/>
              </a:rPr>
              <a:t>Testing Plan – Refined Joint Displacement (Dan) </a:t>
            </a:r>
            <a:endParaRPr lang="en-US" sz="4000">
              <a:latin typeface="Haettenschweiler" panose="020B0706040902060204" pitchFamily="34" charset="0"/>
            </a:endParaRPr>
          </a:p>
        </p:txBody>
      </p:sp>
      <p:pic>
        <p:nvPicPr>
          <p:cNvPr id="3" name="Picture 2">
            <a:extLst>
              <a:ext uri="{FF2B5EF4-FFF2-40B4-BE49-F238E27FC236}">
                <a16:creationId xmlns:a16="http://schemas.microsoft.com/office/drawing/2014/main" id="{48F59924-3DDD-A394-8043-F8F91D64ED47}"/>
              </a:ext>
            </a:extLst>
          </p:cNvPr>
          <p:cNvPicPr>
            <a:picLocks noChangeAspect="1"/>
          </p:cNvPicPr>
          <p:nvPr/>
        </p:nvPicPr>
        <p:blipFill>
          <a:blip r:embed="rId2"/>
          <a:stretch>
            <a:fillRect/>
          </a:stretch>
        </p:blipFill>
        <p:spPr>
          <a:xfrm>
            <a:off x="295067" y="3433910"/>
            <a:ext cx="7492739" cy="2255690"/>
          </a:xfrm>
          <a:prstGeom prst="rect">
            <a:avLst/>
          </a:prstGeom>
        </p:spPr>
      </p:pic>
      <p:sp>
        <p:nvSpPr>
          <p:cNvPr id="2" name="Footer Placeholder 1">
            <a:extLst>
              <a:ext uri="{FF2B5EF4-FFF2-40B4-BE49-F238E27FC236}">
                <a16:creationId xmlns:a16="http://schemas.microsoft.com/office/drawing/2014/main" id="{554E511F-67B5-E962-E522-FACBF35ACECE}"/>
              </a:ext>
            </a:extLst>
          </p:cNvPr>
          <p:cNvSpPr>
            <a:spLocks noGrp="1"/>
          </p:cNvSpPr>
          <p:nvPr>
            <p:ph type="ftr" sz="quarter" idx="11"/>
          </p:nvPr>
        </p:nvSpPr>
        <p:spPr/>
        <p:txBody>
          <a:bodyPr/>
          <a:lstStyle/>
          <a:p>
            <a:r>
              <a:rPr lang="en-US">
                <a:solidFill>
                  <a:schemeClr val="bg1"/>
                </a:solidFill>
              </a:rPr>
              <a:t>Daniel Cooke</a:t>
            </a:r>
          </a:p>
        </p:txBody>
      </p:sp>
      <p:sp>
        <p:nvSpPr>
          <p:cNvPr id="6" name="Slide Number Placeholder 5">
            <a:extLst>
              <a:ext uri="{FF2B5EF4-FFF2-40B4-BE49-F238E27FC236}">
                <a16:creationId xmlns:a16="http://schemas.microsoft.com/office/drawing/2014/main" id="{38350C85-B90C-2455-4E95-5AF687A72597}"/>
              </a:ext>
            </a:extLst>
          </p:cNvPr>
          <p:cNvSpPr>
            <a:spLocks noGrp="1"/>
          </p:cNvSpPr>
          <p:nvPr>
            <p:ph type="sldNum" sz="quarter" idx="12"/>
          </p:nvPr>
        </p:nvSpPr>
        <p:spPr/>
        <p:txBody>
          <a:bodyPr/>
          <a:lstStyle/>
          <a:p>
            <a:fld id="{330EA680-D336-4FF7-8B7A-9848BB0A1C32}" type="slidenum">
              <a:rPr lang="en-US" smtClean="0"/>
              <a:t>61</a:t>
            </a:fld>
            <a:endParaRPr lang="en-US"/>
          </a:p>
        </p:txBody>
      </p:sp>
      <p:pic>
        <p:nvPicPr>
          <p:cNvPr id="5" name="Content Placeholder 5">
            <a:extLst>
              <a:ext uri="{FF2B5EF4-FFF2-40B4-BE49-F238E27FC236}">
                <a16:creationId xmlns:a16="http://schemas.microsoft.com/office/drawing/2014/main" id="{C669F970-58C7-40B6-A500-A109D701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8267" y="5870673"/>
            <a:ext cx="2953733" cy="997575"/>
          </a:xfrm>
          <a:prstGeom prst="rect">
            <a:avLst/>
          </a:prstGeom>
        </p:spPr>
      </p:pic>
      <p:sp>
        <p:nvSpPr>
          <p:cNvPr id="8" name="TextBox 7">
            <a:extLst>
              <a:ext uri="{FF2B5EF4-FFF2-40B4-BE49-F238E27FC236}">
                <a16:creationId xmlns:a16="http://schemas.microsoft.com/office/drawing/2014/main" id="{F14E6B42-FCA6-C68B-1B63-64360A0ED4F4}"/>
              </a:ext>
            </a:extLst>
          </p:cNvPr>
          <p:cNvSpPr txBox="1"/>
          <p:nvPr/>
        </p:nvSpPr>
        <p:spPr>
          <a:xfrm>
            <a:off x="293217" y="1099566"/>
            <a:ext cx="728645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Goals</a:t>
            </a:r>
          </a:p>
          <a:p>
            <a:pPr marL="285750" indent="-285750">
              <a:buFont typeface="Arial"/>
              <a:buChar char="•"/>
            </a:pPr>
            <a:r>
              <a:rPr lang="en-US"/>
              <a:t> Document tendencies of individual joints while moving </a:t>
            </a:r>
          </a:p>
          <a:p>
            <a:pPr marL="285750" indent="-285750">
              <a:buFont typeface="Arial"/>
              <a:buChar char="•"/>
            </a:pPr>
            <a:r>
              <a:rPr lang="en-US"/>
              <a:t> Determine ideal settings within the programmable software</a:t>
            </a:r>
          </a:p>
          <a:p>
            <a:pPr marL="285750" indent="-285750">
              <a:buFont typeface="Arial"/>
              <a:buChar char="•"/>
            </a:pPr>
            <a:r>
              <a:rPr lang="en-US"/>
              <a:t> Identify points of failure for each moving joint</a:t>
            </a:r>
          </a:p>
          <a:p>
            <a:endParaRPr lang="en-US"/>
          </a:p>
          <a:p>
            <a:r>
              <a:rPr lang="en-US"/>
              <a:t>Materials Required: Robot Assembly, </a:t>
            </a:r>
            <a:r>
              <a:rPr lang="en-US" err="1"/>
              <a:t>AccelStepper</a:t>
            </a:r>
            <a:r>
              <a:rPr lang="en-US"/>
              <a:t> for Arduino IDE, properly wired and coded motor drivers.</a:t>
            </a:r>
          </a:p>
        </p:txBody>
      </p:sp>
      <p:sp>
        <p:nvSpPr>
          <p:cNvPr id="9" name="TextBox 8">
            <a:extLst>
              <a:ext uri="{FF2B5EF4-FFF2-40B4-BE49-F238E27FC236}">
                <a16:creationId xmlns:a16="http://schemas.microsoft.com/office/drawing/2014/main" id="{9FA0F2F9-7928-E6A4-3FC1-58E22D7A4D55}"/>
              </a:ext>
            </a:extLst>
          </p:cNvPr>
          <p:cNvSpPr txBox="1"/>
          <p:nvPr/>
        </p:nvSpPr>
        <p:spPr>
          <a:xfrm>
            <a:off x="7887664" y="1093661"/>
            <a:ext cx="4093069" cy="4739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Procedures</a:t>
            </a:r>
          </a:p>
          <a:p>
            <a:pPr marL="342900" indent="-342900">
              <a:buAutoNum type="arabicPeriod"/>
            </a:pPr>
            <a:r>
              <a:rPr lang="en-US" sz="1400"/>
              <a:t>Determine the desired range of motion required for each joint to move while maintaining the working volume.</a:t>
            </a:r>
          </a:p>
          <a:p>
            <a:pPr marL="342900" indent="-342900">
              <a:buAutoNum type="arabicPeriod"/>
            </a:pPr>
            <a:r>
              <a:rPr lang="en-US" sz="1400"/>
              <a:t>Calculate the required </a:t>
            </a:r>
            <a:r>
              <a:rPr lang="en-US" sz="1400" err="1"/>
              <a:t>microsteps</a:t>
            </a:r>
            <a:r>
              <a:rPr lang="en-US" sz="1400"/>
              <a:t> from the individual motor's pulse per revolution setting, gear box ratio, and second stage reduction ratio. </a:t>
            </a:r>
          </a:p>
          <a:p>
            <a:pPr marL="342900" indent="-342900">
              <a:buAutoNum type="arabicPeriod"/>
            </a:pPr>
            <a:r>
              <a:rPr lang="en-US" sz="1400"/>
              <a:t>Write code within </a:t>
            </a:r>
            <a:r>
              <a:rPr lang="en-US" sz="1400" err="1"/>
              <a:t>AccelStepper</a:t>
            </a:r>
            <a:r>
              <a:rPr lang="en-US" sz="1400"/>
              <a:t> to loop an individual motor at the desired speed and travel settings. </a:t>
            </a:r>
          </a:p>
          <a:p>
            <a:pPr marL="342900" indent="-342900">
              <a:buAutoNum type="arabicPeriod"/>
            </a:pPr>
            <a:r>
              <a:rPr lang="en-US" sz="1400"/>
              <a:t>Beginning with J1, measure angular displacement and document irregular movement, stalling, and potential points of joint failure</a:t>
            </a:r>
          </a:p>
          <a:p>
            <a:pPr marL="342900" indent="-342900">
              <a:buAutoNum type="arabicPeriod"/>
            </a:pPr>
            <a:r>
              <a:rPr lang="en-US" sz="1400"/>
              <a:t>Once desired range of motion has been achieved for each individual motor, repeat step for while operating two joints in unison.</a:t>
            </a:r>
          </a:p>
          <a:p>
            <a:pPr marL="342900" indent="-342900">
              <a:buAutoNum type="arabicPeriod"/>
            </a:pPr>
            <a:r>
              <a:rPr lang="en-US" sz="1400"/>
              <a:t>Repeat until all four motors can move in unison without failure.</a:t>
            </a:r>
          </a:p>
          <a:p>
            <a:pPr marL="285750" indent="-285750">
              <a:buAutoNum type="arabicPeriod"/>
            </a:pPr>
            <a:endParaRPr lang="en-US"/>
          </a:p>
        </p:txBody>
      </p:sp>
      <p:sp>
        <p:nvSpPr>
          <p:cNvPr id="10" name="TextBox 9">
            <a:extLst>
              <a:ext uri="{FF2B5EF4-FFF2-40B4-BE49-F238E27FC236}">
                <a16:creationId xmlns:a16="http://schemas.microsoft.com/office/drawing/2014/main" id="{3CB86184-B2CF-27EA-4C58-B20E187279E4}"/>
              </a:ext>
            </a:extLst>
          </p:cNvPr>
          <p:cNvSpPr txBox="1"/>
          <p:nvPr/>
        </p:nvSpPr>
        <p:spPr>
          <a:xfrm>
            <a:off x="2433706" y="3067117"/>
            <a:ext cx="32253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Individual Motor Movement Test Results</a:t>
            </a:r>
          </a:p>
        </p:txBody>
      </p:sp>
    </p:spTree>
    <p:extLst>
      <p:ext uri="{BB962C8B-B14F-4D97-AF65-F5344CB8AC3E}">
        <p14:creationId xmlns:p14="http://schemas.microsoft.com/office/powerpoint/2010/main" val="42175606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C43C17-429C-4237-955D-FFD3F34948C3}"/>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E71A313-F36E-40B8-A90B-1538FAA36B65}"/>
              </a:ext>
            </a:extLst>
          </p:cNvPr>
          <p:cNvSpPr txBox="1">
            <a:spLocks/>
          </p:cNvSpPr>
          <p:nvPr/>
        </p:nvSpPr>
        <p:spPr>
          <a:xfrm>
            <a:off x="201283" y="395126"/>
            <a:ext cx="10515600" cy="745218"/>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Haettenschweiler"/>
              </a:rPr>
              <a:t>Testing Plan – Real World Simulation</a:t>
            </a:r>
            <a:endParaRPr lang="en-US" sz="4000">
              <a:latin typeface="Haettenschweiler" panose="020B0706040902060204" pitchFamily="34" charset="0"/>
            </a:endParaRPr>
          </a:p>
        </p:txBody>
      </p:sp>
      <p:sp>
        <p:nvSpPr>
          <p:cNvPr id="2" name="TextBox 1">
            <a:extLst>
              <a:ext uri="{FF2B5EF4-FFF2-40B4-BE49-F238E27FC236}">
                <a16:creationId xmlns:a16="http://schemas.microsoft.com/office/drawing/2014/main" id="{0E8F1A82-AF73-FE31-0B32-6B4553BF1CD6}"/>
              </a:ext>
            </a:extLst>
          </p:cNvPr>
          <p:cNvSpPr txBox="1"/>
          <p:nvPr/>
        </p:nvSpPr>
        <p:spPr>
          <a:xfrm>
            <a:off x="325120" y="1219200"/>
            <a:ext cx="5943600" cy="4893647"/>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Goal: Robot will perform drilling operation at eight predetermined locations.</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Requirements Tested</a:t>
            </a:r>
          </a:p>
          <a:p>
            <a:pPr marL="285750" indent="-285750">
              <a:buFont typeface="Arial" panose="020B0604020202020204" pitchFamily="34" charset="0"/>
              <a:buChar char="•"/>
            </a:pPr>
            <a:r>
              <a:rPr lang="en-US" sz="1400">
                <a:latin typeface="Times New Roman" panose="02020603050405020304" pitchFamily="18" charset="0"/>
                <a:cs typeface="Times New Roman" panose="02020603050405020304" pitchFamily="18" charset="0"/>
              </a:rPr>
              <a:t>CR1: Working Volume</a:t>
            </a:r>
          </a:p>
          <a:p>
            <a:pPr marL="285750" indent="-285750">
              <a:buFont typeface="Arial" panose="020B0604020202020204" pitchFamily="34" charset="0"/>
              <a:buChar char="•"/>
            </a:pPr>
            <a:r>
              <a:rPr lang="en-US" sz="1400">
                <a:latin typeface="Times New Roman" panose="02020603050405020304" pitchFamily="18" charset="0"/>
                <a:cs typeface="Times New Roman" panose="02020603050405020304" pitchFamily="18" charset="0"/>
              </a:rPr>
              <a:t>CR2: Drills Through ¼’’ Aluminum</a:t>
            </a:r>
          </a:p>
          <a:p>
            <a:pPr marL="285750" indent="-285750">
              <a:buFont typeface="Arial" panose="020B0604020202020204" pitchFamily="34" charset="0"/>
              <a:buChar char="•"/>
            </a:pPr>
            <a:r>
              <a:rPr lang="en-US" sz="1400">
                <a:latin typeface="Times New Roman" panose="02020603050405020304" pitchFamily="18" charset="0"/>
                <a:cs typeface="Times New Roman" panose="02020603050405020304" pitchFamily="18" charset="0"/>
              </a:rPr>
              <a:t>CR3: Human Input Responsive (HIR)</a:t>
            </a:r>
          </a:p>
          <a:p>
            <a:pPr marL="285750" indent="-285750">
              <a:buFont typeface="Arial" panose="020B0604020202020204" pitchFamily="34" charset="0"/>
              <a:buChar char="•"/>
            </a:pPr>
            <a:r>
              <a:rPr lang="en-US" sz="1400">
                <a:latin typeface="Times New Roman" panose="02020603050405020304" pitchFamily="18" charset="0"/>
                <a:cs typeface="Times New Roman" panose="02020603050405020304" pitchFamily="18" charset="0"/>
              </a:rPr>
              <a:t>CR4: .003’’ Drilling Tolerance</a:t>
            </a:r>
          </a:p>
          <a:p>
            <a:pPr marL="285750" indent="-285750">
              <a:buFont typeface="Arial" panose="020B0604020202020204" pitchFamily="34" charset="0"/>
              <a:buChar char="•"/>
            </a:pPr>
            <a:r>
              <a:rPr lang="en-US" sz="1400">
                <a:latin typeface="Times New Roman" panose="02020603050405020304" pitchFamily="18" charset="0"/>
                <a:cs typeface="Times New Roman" panose="02020603050405020304" pitchFamily="18" charset="0"/>
              </a:rPr>
              <a:t>ER1: Deflects &lt; 0.1’’ During Drilling</a:t>
            </a:r>
          </a:p>
          <a:p>
            <a:pPr marL="285750" indent="-285750">
              <a:buFont typeface="Arial" panose="020B0604020202020204" pitchFamily="34" charset="0"/>
              <a:buChar char="•"/>
            </a:pPr>
            <a:r>
              <a:rPr lang="en-US" sz="1400">
                <a:latin typeface="Times New Roman" panose="02020603050405020304" pitchFamily="18" charset="0"/>
                <a:cs typeface="Times New Roman" panose="02020603050405020304" pitchFamily="18" charset="0"/>
              </a:rPr>
              <a:t>ER2: Spindle Speed: 3,000 RPM</a:t>
            </a:r>
          </a:p>
          <a:p>
            <a:pPr marL="285750" indent="-285750">
              <a:buFont typeface="Arial" panose="020B0604020202020204" pitchFamily="34" charset="0"/>
              <a:buChar char="•"/>
            </a:pPr>
            <a:r>
              <a:rPr lang="en-US" sz="1400">
                <a:latin typeface="Times New Roman" panose="02020603050405020304" pitchFamily="18" charset="0"/>
                <a:cs typeface="Times New Roman" panose="02020603050405020304" pitchFamily="18" charset="0"/>
              </a:rPr>
              <a:t>ER3: Motor Torque: 100 N-m</a:t>
            </a:r>
          </a:p>
          <a:p>
            <a:pPr marL="285750" indent="-285750">
              <a:buFont typeface="Arial" panose="020B0604020202020204" pitchFamily="34" charset="0"/>
              <a:buChar char="•"/>
            </a:pPr>
            <a:r>
              <a:rPr lang="en-US" sz="1400">
                <a:latin typeface="Times New Roman" panose="02020603050405020304" pitchFamily="18" charset="0"/>
                <a:cs typeface="Times New Roman" panose="02020603050405020304" pitchFamily="18" charset="0"/>
              </a:rPr>
              <a:t>ER4: HIR</a:t>
            </a:r>
          </a:p>
          <a:p>
            <a:pPr marL="285750" indent="-285750">
              <a:buFont typeface="Arial" panose="020B0604020202020204" pitchFamily="34" charset="0"/>
              <a:buChar char="•"/>
            </a:pP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Materials Needed</a:t>
            </a:r>
          </a:p>
          <a:p>
            <a:pPr marL="285750" indent="-285750">
              <a:buFont typeface="Arial" panose="020B0604020202020204" pitchFamily="34" charset="0"/>
              <a:buChar char="•"/>
            </a:pPr>
            <a:r>
              <a:rPr lang="en-US" sz="1400">
                <a:latin typeface="Times New Roman" panose="02020603050405020304" pitchFamily="18" charset="0"/>
                <a:cs typeface="Times New Roman" panose="02020603050405020304" pitchFamily="18" charset="0"/>
              </a:rPr>
              <a:t>Complete Assembly of Robot</a:t>
            </a:r>
          </a:p>
          <a:p>
            <a:pPr marL="285750" indent="-285750">
              <a:buFont typeface="Arial" panose="020B0604020202020204" pitchFamily="34" charset="0"/>
              <a:buChar char="•"/>
            </a:pPr>
            <a:r>
              <a:rPr lang="en-US" sz="1400">
                <a:latin typeface="Times New Roman" panose="02020603050405020304" pitchFamily="18" charset="0"/>
                <a:cs typeface="Times New Roman" panose="02020603050405020304" pitchFamily="18" charset="0"/>
              </a:rPr>
              <a:t>(2) ¼’’ Aluminum Plates</a:t>
            </a:r>
          </a:p>
          <a:p>
            <a:pPr marL="285750" indent="-285750">
              <a:buFont typeface="Arial" panose="020B0604020202020204" pitchFamily="34" charset="0"/>
              <a:buChar char="•"/>
            </a:pPr>
            <a:r>
              <a:rPr lang="en-US" sz="1400">
                <a:latin typeface="Times New Roman" panose="02020603050405020304" pitchFamily="18" charset="0"/>
                <a:cs typeface="Times New Roman" panose="02020603050405020304" pitchFamily="18" charset="0"/>
              </a:rPr>
              <a:t>Testing Jig</a:t>
            </a:r>
          </a:p>
          <a:p>
            <a:pPr marL="285750" indent="-285750">
              <a:buFont typeface="Arial" panose="020B0604020202020204" pitchFamily="34" charset="0"/>
              <a:buChar char="•"/>
            </a:pPr>
            <a:r>
              <a:rPr lang="en-US" sz="1400">
                <a:latin typeface="Times New Roman" panose="02020603050405020304" pitchFamily="18" charset="0"/>
                <a:cs typeface="Times New Roman" panose="02020603050405020304" pitchFamily="18" charset="0"/>
              </a:rPr>
              <a:t>Arduino Program</a:t>
            </a:r>
          </a:p>
          <a:p>
            <a:endParaRPr lang="en-US"/>
          </a:p>
          <a:p>
            <a:endParaRPr lang="en-US"/>
          </a:p>
        </p:txBody>
      </p:sp>
      <p:sp>
        <p:nvSpPr>
          <p:cNvPr id="3" name="TextBox 2">
            <a:extLst>
              <a:ext uri="{FF2B5EF4-FFF2-40B4-BE49-F238E27FC236}">
                <a16:creationId xmlns:a16="http://schemas.microsoft.com/office/drawing/2014/main" id="{01AEA504-6526-D4FC-8E0F-19245FCA0ABB}"/>
              </a:ext>
            </a:extLst>
          </p:cNvPr>
          <p:cNvSpPr txBox="1"/>
          <p:nvPr/>
        </p:nvSpPr>
        <p:spPr>
          <a:xfrm>
            <a:off x="5679440" y="1219200"/>
            <a:ext cx="5740400" cy="4678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Procedures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Secure aluminum plates to testing jig, one at a height of 2 foot from the ground, the other at a height of 4 feet.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Write IDE code that controls the end effector.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Establish a </a:t>
            </a:r>
            <a:r>
              <a:rPr lang="en-US" sz="1400">
                <a:solidFill>
                  <a:prstClr val="black"/>
                </a:solidFill>
                <a:latin typeface="Times New Roman" panose="02020603050405020304" pitchFamily="18" charset="0"/>
                <a:cs typeface="Times New Roman" panose="02020603050405020304" pitchFamily="18" charset="0"/>
              </a:rPr>
              <a:t>square bolt hole pattern for each plate, with each hole being 1.5 inches apart.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Set spindle speed to 3,000 rotations per minute.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a:solidFill>
                  <a:prstClr val="black"/>
                </a:solidFill>
                <a:latin typeface="Times New Roman" panose="02020603050405020304" pitchFamily="18" charset="0"/>
                <a:cs typeface="Times New Roman" panose="02020603050405020304" pitchFamily="18" charset="0"/>
              </a:rPr>
              <a:t>Reset robot joints to “home” location.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Run program.</a:t>
            </a:r>
            <a:endParaRPr lang="en-US" sz="1400">
              <a:solidFill>
                <a:prstClr val="black"/>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US">
                <a:solidFill>
                  <a:prstClr val="black"/>
                </a:solidFill>
                <a:latin typeface="Times New Roman" panose="02020603050405020304" pitchFamily="18" charset="0"/>
                <a:cs typeface="Times New Roman" panose="02020603050405020304" pitchFamily="18" charset="0"/>
              </a:rPr>
              <a:t>Expectations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Robot should be able to perform entire drilling operation without any human interference once the program has commenced.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prstClr val="black"/>
                </a:solidFill>
                <a:latin typeface="Times New Roman" panose="02020603050405020304" pitchFamily="18" charset="0"/>
                <a:cs typeface="Times New Roman" panose="02020603050405020304" pitchFamily="18" charset="0"/>
              </a:rPr>
              <a:t>Four holes should be drilled at the expected locations in each plate with little error.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Team will document time to complete operation, significant deflections, and any error with the movement of each joint.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prstClr val="black"/>
                </a:solidFill>
                <a:latin typeface="Times New Roman" panose="02020603050405020304" pitchFamily="18" charset="0"/>
                <a:cs typeface="Times New Roman" panose="02020603050405020304" pitchFamily="18" charset="0"/>
              </a:rPr>
              <a:t>Test will be conducted until the results are customer acceptable.</a:t>
            </a:r>
          </a:p>
          <a:p>
            <a:pPr marR="0" lvl="0" algn="l" defTabSz="914400" rtl="0" eaLnBrk="1" fontAlgn="auto" latinLnBrk="0" hangingPunct="1">
              <a:lnSpc>
                <a:spcPct val="100000"/>
              </a:lnSpc>
              <a:spcBef>
                <a:spcPts val="0"/>
              </a:spcBef>
              <a:spcAft>
                <a:spcPts val="0"/>
              </a:spcAft>
              <a:buClrTx/>
              <a:buSzTx/>
              <a:tabLst/>
              <a:defRPr/>
            </a:pPr>
            <a:endParaRPr lang="en-US" sz="1400">
              <a:solidFill>
                <a:prstClr val="black"/>
              </a:solidFill>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kumimoji="0" lang="en-US"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Results: Test not yet conducted</a:t>
            </a:r>
          </a:p>
        </p:txBody>
      </p:sp>
      <p:sp>
        <p:nvSpPr>
          <p:cNvPr id="6" name="Footer Placeholder 5">
            <a:extLst>
              <a:ext uri="{FF2B5EF4-FFF2-40B4-BE49-F238E27FC236}">
                <a16:creationId xmlns:a16="http://schemas.microsoft.com/office/drawing/2014/main" id="{6BA440FC-1B91-2842-4BFC-AF30BAF41AFB}"/>
              </a:ext>
            </a:extLst>
          </p:cNvPr>
          <p:cNvSpPr>
            <a:spLocks noGrp="1"/>
          </p:cNvSpPr>
          <p:nvPr>
            <p:ph type="ftr" sz="quarter" idx="11"/>
          </p:nvPr>
        </p:nvSpPr>
        <p:spPr/>
        <p:txBody>
          <a:bodyPr/>
          <a:lstStyle/>
          <a:p>
            <a:r>
              <a:rPr lang="en-US">
                <a:solidFill>
                  <a:schemeClr val="bg1"/>
                </a:solidFill>
              </a:rPr>
              <a:t>Daniel Cooke</a:t>
            </a:r>
          </a:p>
        </p:txBody>
      </p:sp>
      <p:sp>
        <p:nvSpPr>
          <p:cNvPr id="8" name="Slide Number Placeholder 7">
            <a:extLst>
              <a:ext uri="{FF2B5EF4-FFF2-40B4-BE49-F238E27FC236}">
                <a16:creationId xmlns:a16="http://schemas.microsoft.com/office/drawing/2014/main" id="{0329A6A0-A712-E6F5-185F-43079B5E7BFE}"/>
              </a:ext>
            </a:extLst>
          </p:cNvPr>
          <p:cNvSpPr>
            <a:spLocks noGrp="1"/>
          </p:cNvSpPr>
          <p:nvPr>
            <p:ph type="sldNum" sz="quarter" idx="12"/>
          </p:nvPr>
        </p:nvSpPr>
        <p:spPr/>
        <p:txBody>
          <a:bodyPr/>
          <a:lstStyle/>
          <a:p>
            <a:fld id="{330EA680-D336-4FF7-8B7A-9848BB0A1C32}" type="slidenum">
              <a:rPr lang="en-US" smtClean="0"/>
              <a:t>62</a:t>
            </a:fld>
            <a:endParaRPr lang="en-US"/>
          </a:p>
        </p:txBody>
      </p:sp>
      <p:pic>
        <p:nvPicPr>
          <p:cNvPr id="5" name="Content Placeholder 5">
            <a:extLst>
              <a:ext uri="{FF2B5EF4-FFF2-40B4-BE49-F238E27FC236}">
                <a16:creationId xmlns:a16="http://schemas.microsoft.com/office/drawing/2014/main" id="{C669F970-58C7-40B6-A500-A109D7011B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8267" y="5870673"/>
            <a:ext cx="2953733" cy="997575"/>
          </a:xfrm>
          <a:prstGeom prst="rect">
            <a:avLst/>
          </a:prstGeom>
        </p:spPr>
      </p:pic>
    </p:spTree>
    <p:extLst>
      <p:ext uri="{BB962C8B-B14F-4D97-AF65-F5344CB8AC3E}">
        <p14:creationId xmlns:p14="http://schemas.microsoft.com/office/powerpoint/2010/main" val="22747672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C43C17-429C-4237-955D-FFD3F34948C3}"/>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E71A313-F36E-40B8-A90B-1538FAA36B65}"/>
              </a:ext>
            </a:extLst>
          </p:cNvPr>
          <p:cNvSpPr txBox="1">
            <a:spLocks/>
          </p:cNvSpPr>
          <p:nvPr/>
        </p:nvSpPr>
        <p:spPr>
          <a:xfrm>
            <a:off x="201283" y="395126"/>
            <a:ext cx="10515600" cy="745218"/>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Haettenschweiler"/>
              </a:rPr>
              <a:t>Specification Sheets – Customer Requirements </a:t>
            </a:r>
            <a:endParaRPr lang="en-US" sz="4000">
              <a:latin typeface="Haettenschweiler" panose="020B0706040902060204" pitchFamily="34" charset="0"/>
            </a:endParaRPr>
          </a:p>
        </p:txBody>
      </p:sp>
      <p:graphicFrame>
        <p:nvGraphicFramePr>
          <p:cNvPr id="3" name="Table 2">
            <a:extLst>
              <a:ext uri="{FF2B5EF4-FFF2-40B4-BE49-F238E27FC236}">
                <a16:creationId xmlns:a16="http://schemas.microsoft.com/office/drawing/2014/main" id="{446A8915-751F-336C-0519-E77B9BC59752}"/>
              </a:ext>
            </a:extLst>
          </p:cNvPr>
          <p:cNvGraphicFramePr/>
          <p:nvPr/>
        </p:nvGraphicFramePr>
        <p:xfrm>
          <a:off x="2883208" y="1268379"/>
          <a:ext cx="6425583" cy="4321242"/>
        </p:xfrm>
        <a:graphic>
          <a:graphicData uri="http://schemas.openxmlformats.org/drawingml/2006/table">
            <a:tbl>
              <a:tblPr>
                <a:tableStyleId>{5C22544A-7EE6-4342-B048-85BDC9FD1C3A}</a:tableStyleId>
              </a:tblPr>
              <a:tblGrid>
                <a:gridCol w="3348828">
                  <a:extLst>
                    <a:ext uri="{9D8B030D-6E8A-4147-A177-3AD203B41FA5}">
                      <a16:colId xmlns:a16="http://schemas.microsoft.com/office/drawing/2014/main" val="1241969718"/>
                    </a:ext>
                  </a:extLst>
                </a:gridCol>
                <a:gridCol w="1088698">
                  <a:extLst>
                    <a:ext uri="{9D8B030D-6E8A-4147-A177-3AD203B41FA5}">
                      <a16:colId xmlns:a16="http://schemas.microsoft.com/office/drawing/2014/main" val="2310096705"/>
                    </a:ext>
                  </a:extLst>
                </a:gridCol>
                <a:gridCol w="1988057">
                  <a:extLst>
                    <a:ext uri="{9D8B030D-6E8A-4147-A177-3AD203B41FA5}">
                      <a16:colId xmlns:a16="http://schemas.microsoft.com/office/drawing/2014/main" val="1076324766"/>
                    </a:ext>
                  </a:extLst>
                </a:gridCol>
              </a:tblGrid>
              <a:tr h="480138">
                <a:tc>
                  <a:txBody>
                    <a:bodyPr/>
                    <a:lstStyle/>
                    <a:p>
                      <a:pPr algn="ctr" fontAlgn="ctr"/>
                      <a:r>
                        <a:rPr lang="en-US" sz="1100" u="none" strike="noStrike">
                          <a:effectLst/>
                        </a:rPr>
                        <a:t>Customer Requirement </a:t>
                      </a:r>
                      <a:endParaRPr lang="en-US" sz="1100" b="0" i="0" u="none" strike="noStrike">
                        <a:solidFill>
                          <a:srgbClr val="000000"/>
                        </a:solidFill>
                        <a:effectLst/>
                        <a:latin typeface="Calibri" panose="020F0502020204030204" pitchFamily="34" charset="0"/>
                      </a:endParaRPr>
                    </a:p>
                  </a:txBody>
                  <a:tcPr marL="9525" marR="9525" marT="9525" anchor="ctr">
                    <a:solidFill>
                      <a:schemeClr val="tx2">
                        <a:lumMod val="25000"/>
                        <a:lumOff val="75000"/>
                      </a:schemeClr>
                    </a:solidFill>
                  </a:tcPr>
                </a:tc>
                <a:tc>
                  <a:txBody>
                    <a:bodyPr/>
                    <a:lstStyle/>
                    <a:p>
                      <a:pPr algn="ctr" fontAlgn="b"/>
                      <a:r>
                        <a:rPr lang="en-US" sz="1100" u="none" strike="noStrike">
                          <a:effectLst/>
                        </a:rPr>
                        <a:t>CR met (Y/N)</a:t>
                      </a:r>
                      <a:endParaRPr lang="en-US" sz="1100" b="0" i="0" u="none" strike="noStrike">
                        <a:solidFill>
                          <a:srgbClr val="000000"/>
                        </a:solidFill>
                        <a:effectLst/>
                        <a:latin typeface="Calibri" panose="020F0502020204030204" pitchFamily="34" charset="0"/>
                      </a:endParaRPr>
                    </a:p>
                  </a:txBody>
                  <a:tcPr marL="9525" marR="9525" marT="9525" anchor="ctr">
                    <a:solidFill>
                      <a:schemeClr val="tx2">
                        <a:lumMod val="25000"/>
                        <a:lumOff val="75000"/>
                      </a:schemeClr>
                    </a:solidFill>
                  </a:tcPr>
                </a:tc>
                <a:tc>
                  <a:txBody>
                    <a:bodyPr/>
                    <a:lstStyle/>
                    <a:p>
                      <a:pPr algn="ctr" fontAlgn="ctr"/>
                      <a:r>
                        <a:rPr lang="en-US" sz="1100" u="none" strike="noStrike">
                          <a:effectLst/>
                        </a:rPr>
                        <a:t>Client Acceptable (Y/N) </a:t>
                      </a:r>
                      <a:endParaRPr lang="en-US" sz="1100" b="0" i="0" u="none" strike="noStrike">
                        <a:solidFill>
                          <a:srgbClr val="000000"/>
                        </a:solidFill>
                        <a:effectLst/>
                        <a:latin typeface="Calibri" panose="020F0502020204030204" pitchFamily="34" charset="0"/>
                      </a:endParaRPr>
                    </a:p>
                  </a:txBody>
                  <a:tcPr marL="9525" marR="9525" marT="9525" anchor="ctr">
                    <a:solidFill>
                      <a:schemeClr val="tx2">
                        <a:lumMod val="25000"/>
                        <a:lumOff val="75000"/>
                      </a:schemeClr>
                    </a:solidFill>
                  </a:tcPr>
                </a:tc>
                <a:extLst>
                  <a:ext uri="{0D108BD9-81ED-4DB2-BD59-A6C34878D82A}">
                    <a16:rowId xmlns:a16="http://schemas.microsoft.com/office/drawing/2014/main" val="4237915211"/>
                  </a:ext>
                </a:extLst>
              </a:tr>
              <a:tr h="480138">
                <a:tc>
                  <a:txBody>
                    <a:bodyPr/>
                    <a:lstStyle/>
                    <a:p>
                      <a:pPr algn="l" fontAlgn="b"/>
                      <a:r>
                        <a:rPr lang="en-US" sz="1100" u="none" strike="noStrike">
                          <a:effectLst/>
                        </a:rPr>
                        <a:t>CR 1 - Working Volume (50" D, 4' Height )</a:t>
                      </a:r>
                      <a:endParaRPr lang="en-US" sz="1100" b="0" i="0" u="none" strike="noStrike">
                        <a:solidFill>
                          <a:srgbClr val="000000"/>
                        </a:solidFill>
                        <a:effectLst/>
                        <a:latin typeface="Calibri" panose="020F0502020204030204" pitchFamily="34" charset="0"/>
                      </a:endParaRPr>
                    </a:p>
                  </a:txBody>
                  <a:tcPr marL="9525" marR="9525" marT="9525" anchor="b">
                    <a:solidFill>
                      <a:schemeClr val="bg1">
                        <a:lumMod val="75000"/>
                      </a:schemeClr>
                    </a:solidFill>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anchor="b">
                    <a:solidFill>
                      <a:schemeClr val="bg1">
                        <a:lumMod val="75000"/>
                      </a:schemeClr>
                    </a:solidFill>
                  </a:tcPr>
                </a:tc>
                <a:tc>
                  <a:txBody>
                    <a:bodyPr/>
                    <a:lstStyle/>
                    <a:p>
                      <a:pPr marL="0" algn="ctr" defTabSz="914400" rtl="0" eaLnBrk="1" fontAlgn="b" latinLnBrk="0" hangingPunct="1"/>
                      <a:r>
                        <a:rPr lang="en-US" sz="1100" b="0" i="0" u="none" strike="noStrike">
                          <a:solidFill>
                            <a:srgbClr val="000000"/>
                          </a:solidFill>
                          <a:effectLst/>
                          <a:latin typeface="Calibri" panose="020F0502020204030204" pitchFamily="34" charset="0"/>
                        </a:rPr>
                        <a:t>Yes</a:t>
                      </a:r>
                      <a:endParaRPr lang="en-US" sz="1100" b="0" i="0" u="none" strike="noStrike" kern="1200">
                        <a:solidFill>
                          <a:srgbClr val="000000"/>
                        </a:solidFill>
                        <a:effectLst/>
                        <a:latin typeface="Calibri" panose="020F0502020204030204" pitchFamily="34" charset="0"/>
                        <a:ea typeface="+mn-ea"/>
                        <a:cs typeface="+mn-cs"/>
                      </a:endParaRPr>
                    </a:p>
                  </a:txBody>
                  <a:tcPr marL="9525" marR="9525" marT="9525" anchor="b">
                    <a:solidFill>
                      <a:schemeClr val="bg1">
                        <a:lumMod val="75000"/>
                      </a:schemeClr>
                    </a:solidFill>
                  </a:tcPr>
                </a:tc>
                <a:extLst>
                  <a:ext uri="{0D108BD9-81ED-4DB2-BD59-A6C34878D82A}">
                    <a16:rowId xmlns:a16="http://schemas.microsoft.com/office/drawing/2014/main" val="3273517228"/>
                  </a:ext>
                </a:extLst>
              </a:tr>
              <a:tr h="480138">
                <a:tc>
                  <a:txBody>
                    <a:bodyPr/>
                    <a:lstStyle/>
                    <a:p>
                      <a:pPr algn="l" fontAlgn="b"/>
                      <a:r>
                        <a:rPr lang="en-US" sz="1100" u="none" strike="noStrike">
                          <a:effectLst/>
                        </a:rPr>
                        <a:t>CR 2 - 1/4" Aluminum Drilling </a:t>
                      </a:r>
                      <a:endParaRPr lang="en-US" sz="1100" b="0" i="0" u="none" strike="noStrike">
                        <a:solidFill>
                          <a:srgbClr val="000000"/>
                        </a:solidFill>
                        <a:effectLst/>
                        <a:latin typeface="Calibri" panose="020F0502020204030204" pitchFamily="34" charset="0"/>
                      </a:endParaRPr>
                    </a:p>
                  </a:txBody>
                  <a:tcPr marL="9525" marR="9525" marT="9525" anchor="b">
                    <a:solidFill>
                      <a:schemeClr val="bg1">
                        <a:lumMod val="75000"/>
                      </a:schemeClr>
                    </a:solidFill>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anchor="b">
                    <a:solidFill>
                      <a:schemeClr val="bg1">
                        <a:lumMod val="75000"/>
                      </a:schemeClr>
                    </a:solidFill>
                  </a:tcPr>
                </a:tc>
                <a:tc>
                  <a:txBody>
                    <a:bodyPr/>
                    <a:lstStyle/>
                    <a:p>
                      <a:pPr marL="0" algn="ctr" defTabSz="914400" rtl="0" eaLnBrk="1" fontAlgn="b" latinLnBrk="0" hangingPunct="1"/>
                      <a:r>
                        <a:rPr lang="en-US" sz="1100" b="0" i="0" u="none" strike="noStrike">
                          <a:solidFill>
                            <a:srgbClr val="000000"/>
                          </a:solidFill>
                          <a:effectLst/>
                          <a:latin typeface="Calibri" panose="020F0502020204030204" pitchFamily="34" charset="0"/>
                        </a:rPr>
                        <a:t>Yes</a:t>
                      </a:r>
                      <a:endParaRPr lang="en-US" sz="1100" b="0" i="0" u="none" strike="noStrike" kern="1200">
                        <a:solidFill>
                          <a:srgbClr val="000000"/>
                        </a:solidFill>
                        <a:effectLst/>
                        <a:latin typeface="Calibri" panose="020F0502020204030204" pitchFamily="34" charset="0"/>
                        <a:ea typeface="+mn-ea"/>
                        <a:cs typeface="+mn-cs"/>
                      </a:endParaRPr>
                    </a:p>
                  </a:txBody>
                  <a:tcPr marL="9525" marR="9525" marT="9525" anchor="b">
                    <a:solidFill>
                      <a:schemeClr val="bg1">
                        <a:lumMod val="75000"/>
                      </a:schemeClr>
                    </a:solidFill>
                  </a:tcPr>
                </a:tc>
                <a:extLst>
                  <a:ext uri="{0D108BD9-81ED-4DB2-BD59-A6C34878D82A}">
                    <a16:rowId xmlns:a16="http://schemas.microsoft.com/office/drawing/2014/main" val="2958073620"/>
                  </a:ext>
                </a:extLst>
              </a:tr>
              <a:tr h="480138">
                <a:tc>
                  <a:txBody>
                    <a:bodyPr/>
                    <a:lstStyle/>
                    <a:p>
                      <a:pPr algn="l" fontAlgn="b"/>
                      <a:r>
                        <a:rPr lang="en-US" sz="1100" u="none" strike="noStrike">
                          <a:effectLst/>
                        </a:rPr>
                        <a:t>CR 3 - Human Input Responsive</a:t>
                      </a:r>
                      <a:endParaRPr lang="en-US" sz="1100" b="0" i="0" u="none" strike="noStrike">
                        <a:solidFill>
                          <a:srgbClr val="000000"/>
                        </a:solidFill>
                        <a:effectLst/>
                        <a:latin typeface="Calibri" panose="020F0502020204030204" pitchFamily="34" charset="0"/>
                      </a:endParaRPr>
                    </a:p>
                  </a:txBody>
                  <a:tcPr marL="9525" marR="9525" marT="9525" anchor="b">
                    <a:solidFill>
                      <a:schemeClr val="bg1">
                        <a:lumMod val="75000"/>
                      </a:schemeClr>
                    </a:solidFill>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anchor="b">
                    <a:solidFill>
                      <a:schemeClr val="bg1">
                        <a:lumMod val="75000"/>
                      </a:schemeClr>
                    </a:solidFill>
                  </a:tcPr>
                </a:tc>
                <a:tc>
                  <a:txBody>
                    <a:bodyPr/>
                    <a:lstStyle/>
                    <a:p>
                      <a:pPr marL="0" algn="ctr" defTabSz="914400" rtl="0" eaLnBrk="1" fontAlgn="b" latinLnBrk="0" hangingPunct="1"/>
                      <a:r>
                        <a:rPr lang="en-US" sz="1100" b="0" i="0" u="none" strike="noStrike">
                          <a:solidFill>
                            <a:srgbClr val="000000"/>
                          </a:solidFill>
                          <a:effectLst/>
                          <a:latin typeface="Calibri" panose="020F0502020204030204" pitchFamily="34" charset="0"/>
                        </a:rPr>
                        <a:t>Yes</a:t>
                      </a:r>
                      <a:endParaRPr lang="en-US" sz="1100" b="0" i="0" u="none" strike="noStrike" kern="1200">
                        <a:solidFill>
                          <a:srgbClr val="000000"/>
                        </a:solidFill>
                        <a:effectLst/>
                        <a:latin typeface="Calibri" panose="020F0502020204030204" pitchFamily="34" charset="0"/>
                        <a:ea typeface="+mn-ea"/>
                        <a:cs typeface="+mn-cs"/>
                      </a:endParaRPr>
                    </a:p>
                  </a:txBody>
                  <a:tcPr marL="9525" marR="9525" marT="9525" anchor="b">
                    <a:solidFill>
                      <a:schemeClr val="bg1">
                        <a:lumMod val="75000"/>
                      </a:schemeClr>
                    </a:solidFill>
                  </a:tcPr>
                </a:tc>
                <a:extLst>
                  <a:ext uri="{0D108BD9-81ED-4DB2-BD59-A6C34878D82A}">
                    <a16:rowId xmlns:a16="http://schemas.microsoft.com/office/drawing/2014/main" val="2260148359"/>
                  </a:ext>
                </a:extLst>
              </a:tr>
              <a:tr h="480138">
                <a:tc>
                  <a:txBody>
                    <a:bodyPr/>
                    <a:lstStyle/>
                    <a:p>
                      <a:pPr algn="l" fontAlgn="b"/>
                      <a:r>
                        <a:rPr lang="en-US" sz="1100" u="none" strike="noStrike">
                          <a:effectLst/>
                        </a:rPr>
                        <a:t>CR 4 - .003" Drilling tolerance </a:t>
                      </a:r>
                      <a:endParaRPr lang="en-US" sz="1100" b="0" i="0" u="none" strike="noStrike">
                        <a:solidFill>
                          <a:srgbClr val="000000"/>
                        </a:solidFill>
                        <a:effectLst/>
                        <a:latin typeface="Calibri" panose="020F0502020204030204" pitchFamily="34" charset="0"/>
                      </a:endParaRPr>
                    </a:p>
                  </a:txBody>
                  <a:tcPr marL="9525" marR="9525" marT="9525" anchor="b">
                    <a:solidFill>
                      <a:schemeClr val="bg1">
                        <a:lumMod val="75000"/>
                      </a:schemeClr>
                    </a:solidFill>
                  </a:tcPr>
                </a:tc>
                <a:tc>
                  <a:txBody>
                    <a:bodyPr/>
                    <a:lstStyle/>
                    <a:p>
                      <a:pPr algn="ctr" fontAlgn="b"/>
                      <a:r>
                        <a:rPr lang="en-US" sz="1100" b="0" i="0" u="none" strike="noStrike">
                          <a:solidFill>
                            <a:srgbClr val="000000"/>
                          </a:solidFill>
                          <a:effectLst/>
                          <a:latin typeface="Calibri" panose="020F0502020204030204" pitchFamily="34" charset="0"/>
                        </a:rPr>
                        <a:t>No</a:t>
                      </a:r>
                    </a:p>
                  </a:txBody>
                  <a:tcPr marL="9525" marR="9525" marT="9525" anchor="b">
                    <a:solidFill>
                      <a:schemeClr val="bg1">
                        <a:lumMod val="75000"/>
                      </a:schemeClr>
                    </a:solidFill>
                  </a:tcPr>
                </a:tc>
                <a:tc>
                  <a:txBody>
                    <a:bodyPr/>
                    <a:lstStyle/>
                    <a:p>
                      <a:pPr marL="0" algn="ctr" defTabSz="914400" rtl="0" eaLnBrk="1" fontAlgn="b" latinLnBrk="0" hangingPunct="1"/>
                      <a:r>
                        <a:rPr lang="en-US" sz="1100" b="0" i="0" u="none" strike="noStrike" kern="1200">
                          <a:solidFill>
                            <a:srgbClr val="000000"/>
                          </a:solidFill>
                          <a:effectLst/>
                          <a:latin typeface="Calibri" panose="020F0502020204030204" pitchFamily="34" charset="0"/>
                          <a:ea typeface="+mn-ea"/>
                          <a:cs typeface="+mn-cs"/>
                        </a:rPr>
                        <a:t>TBD</a:t>
                      </a:r>
                    </a:p>
                  </a:txBody>
                  <a:tcPr marL="9525" marR="9525" marT="9525" anchor="b">
                    <a:solidFill>
                      <a:schemeClr val="bg1">
                        <a:lumMod val="75000"/>
                      </a:schemeClr>
                    </a:solidFill>
                  </a:tcPr>
                </a:tc>
                <a:extLst>
                  <a:ext uri="{0D108BD9-81ED-4DB2-BD59-A6C34878D82A}">
                    <a16:rowId xmlns:a16="http://schemas.microsoft.com/office/drawing/2014/main" val="3170621491"/>
                  </a:ext>
                </a:extLst>
              </a:tr>
              <a:tr h="480138">
                <a:tc>
                  <a:txBody>
                    <a:bodyPr/>
                    <a:lstStyle/>
                    <a:p>
                      <a:pPr algn="l" fontAlgn="b"/>
                      <a:r>
                        <a:rPr lang="en-US" sz="1100" u="none" strike="noStrike">
                          <a:effectLst/>
                        </a:rPr>
                        <a:t>CR 5 - Portable </a:t>
                      </a:r>
                      <a:endParaRPr lang="en-US" sz="1100" b="0" i="0" u="none" strike="noStrike">
                        <a:solidFill>
                          <a:srgbClr val="000000"/>
                        </a:solidFill>
                        <a:effectLst/>
                        <a:latin typeface="Calibri" panose="020F0502020204030204" pitchFamily="34" charset="0"/>
                      </a:endParaRPr>
                    </a:p>
                  </a:txBody>
                  <a:tcPr marL="9525" marR="9525" marT="9525" anchor="b">
                    <a:solidFill>
                      <a:schemeClr val="bg1">
                        <a:lumMod val="75000"/>
                      </a:schemeClr>
                    </a:solidFill>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anchor="b">
                    <a:solidFill>
                      <a:schemeClr val="bg1">
                        <a:lumMod val="75000"/>
                      </a:schemeClr>
                    </a:solidFill>
                  </a:tcPr>
                </a:tc>
                <a:tc>
                  <a:txBody>
                    <a:bodyPr/>
                    <a:lstStyle/>
                    <a:p>
                      <a:pPr marL="0" algn="ctr" defTabSz="914400" rtl="0" eaLnBrk="1" fontAlgn="b" latinLnBrk="0" hangingPunct="1"/>
                      <a:r>
                        <a:rPr lang="en-US" sz="1100" b="0" i="0" u="none" strike="noStrike">
                          <a:solidFill>
                            <a:srgbClr val="000000"/>
                          </a:solidFill>
                          <a:effectLst/>
                          <a:latin typeface="Calibri" panose="020F0502020204030204" pitchFamily="34" charset="0"/>
                        </a:rPr>
                        <a:t>Yes</a:t>
                      </a:r>
                      <a:endParaRPr lang="en-US" sz="1100" b="0" i="0" u="none" strike="noStrike" kern="1200">
                        <a:solidFill>
                          <a:srgbClr val="000000"/>
                        </a:solidFill>
                        <a:effectLst/>
                        <a:latin typeface="Calibri" panose="020F0502020204030204" pitchFamily="34" charset="0"/>
                        <a:ea typeface="+mn-ea"/>
                        <a:cs typeface="+mn-cs"/>
                      </a:endParaRPr>
                    </a:p>
                  </a:txBody>
                  <a:tcPr marL="9525" marR="9525" marT="9525" anchor="b">
                    <a:solidFill>
                      <a:schemeClr val="bg1">
                        <a:lumMod val="75000"/>
                      </a:schemeClr>
                    </a:solidFill>
                  </a:tcPr>
                </a:tc>
                <a:extLst>
                  <a:ext uri="{0D108BD9-81ED-4DB2-BD59-A6C34878D82A}">
                    <a16:rowId xmlns:a16="http://schemas.microsoft.com/office/drawing/2014/main" val="2876283650"/>
                  </a:ext>
                </a:extLst>
              </a:tr>
              <a:tr h="480138">
                <a:tc>
                  <a:txBody>
                    <a:bodyPr/>
                    <a:lstStyle/>
                    <a:p>
                      <a:pPr algn="l" fontAlgn="b"/>
                      <a:r>
                        <a:rPr lang="en-US" sz="1100" u="none" strike="noStrike">
                          <a:effectLst/>
                        </a:rPr>
                        <a:t>CR 6 - Electric Power </a:t>
                      </a:r>
                      <a:endParaRPr lang="en-US" sz="1100" b="0" i="0" u="none" strike="noStrike">
                        <a:solidFill>
                          <a:srgbClr val="000000"/>
                        </a:solidFill>
                        <a:effectLst/>
                        <a:latin typeface="Calibri" panose="020F0502020204030204" pitchFamily="34" charset="0"/>
                      </a:endParaRPr>
                    </a:p>
                  </a:txBody>
                  <a:tcPr marL="9525" marR="9525" marT="9525" anchor="b">
                    <a:solidFill>
                      <a:schemeClr val="bg1">
                        <a:lumMod val="75000"/>
                      </a:schemeClr>
                    </a:solidFill>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anchor="b">
                    <a:solidFill>
                      <a:schemeClr val="bg1">
                        <a:lumMod val="75000"/>
                      </a:schemeClr>
                    </a:solidFill>
                  </a:tcPr>
                </a:tc>
                <a:tc>
                  <a:txBody>
                    <a:bodyPr/>
                    <a:lstStyle/>
                    <a:p>
                      <a:pPr marL="0" algn="ctr" defTabSz="914400" rtl="0" eaLnBrk="1" fontAlgn="b" latinLnBrk="0" hangingPunct="1"/>
                      <a:r>
                        <a:rPr lang="en-US" sz="1100" b="0" i="0" u="none" strike="noStrike">
                          <a:solidFill>
                            <a:srgbClr val="000000"/>
                          </a:solidFill>
                          <a:effectLst/>
                          <a:latin typeface="Calibri" panose="020F0502020204030204" pitchFamily="34" charset="0"/>
                        </a:rPr>
                        <a:t>Yes</a:t>
                      </a:r>
                      <a:endParaRPr lang="en-US" sz="1100" b="0" i="0" u="none" strike="noStrike" kern="1200">
                        <a:solidFill>
                          <a:srgbClr val="000000"/>
                        </a:solidFill>
                        <a:effectLst/>
                        <a:latin typeface="Calibri" panose="020F0502020204030204" pitchFamily="34" charset="0"/>
                        <a:ea typeface="+mn-ea"/>
                        <a:cs typeface="+mn-cs"/>
                      </a:endParaRPr>
                    </a:p>
                  </a:txBody>
                  <a:tcPr marL="9525" marR="9525" marT="9525" anchor="b">
                    <a:solidFill>
                      <a:schemeClr val="bg1">
                        <a:lumMod val="75000"/>
                      </a:schemeClr>
                    </a:solidFill>
                  </a:tcPr>
                </a:tc>
                <a:extLst>
                  <a:ext uri="{0D108BD9-81ED-4DB2-BD59-A6C34878D82A}">
                    <a16:rowId xmlns:a16="http://schemas.microsoft.com/office/drawing/2014/main" val="1364957469"/>
                  </a:ext>
                </a:extLst>
              </a:tr>
              <a:tr h="480138">
                <a:tc>
                  <a:txBody>
                    <a:bodyPr/>
                    <a:lstStyle/>
                    <a:p>
                      <a:pPr algn="l" fontAlgn="b"/>
                      <a:r>
                        <a:rPr lang="en-US" sz="1100" u="none" strike="noStrike">
                          <a:effectLst/>
                        </a:rPr>
                        <a:t>CR 7 - Emergency Stop </a:t>
                      </a:r>
                      <a:endParaRPr lang="en-US" sz="1100" b="0" i="0" u="none" strike="noStrike">
                        <a:solidFill>
                          <a:srgbClr val="000000"/>
                        </a:solidFill>
                        <a:effectLst/>
                        <a:latin typeface="Calibri" panose="020F0502020204030204" pitchFamily="34" charset="0"/>
                      </a:endParaRPr>
                    </a:p>
                  </a:txBody>
                  <a:tcPr marL="9525" marR="9525" marT="9525" anchor="b">
                    <a:solidFill>
                      <a:schemeClr val="bg1">
                        <a:lumMod val="75000"/>
                      </a:schemeClr>
                    </a:solidFill>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anchor="b">
                    <a:solidFill>
                      <a:schemeClr val="bg1">
                        <a:lumMod val="75000"/>
                      </a:schemeClr>
                    </a:solidFill>
                  </a:tcPr>
                </a:tc>
                <a:tc>
                  <a:txBody>
                    <a:bodyPr/>
                    <a:lstStyle/>
                    <a:p>
                      <a:pPr marL="0" algn="ctr" defTabSz="914400" rtl="0" eaLnBrk="1" fontAlgn="b" latinLnBrk="0" hangingPunct="1"/>
                      <a:r>
                        <a:rPr lang="en-US" sz="1100" b="0" i="0" u="none" strike="noStrike">
                          <a:solidFill>
                            <a:srgbClr val="000000"/>
                          </a:solidFill>
                          <a:effectLst/>
                          <a:latin typeface="Calibri" panose="020F0502020204030204" pitchFamily="34" charset="0"/>
                        </a:rPr>
                        <a:t>Yes</a:t>
                      </a:r>
                      <a:endParaRPr lang="en-US" sz="1100" b="0" i="0" u="none" strike="noStrike" kern="1200">
                        <a:solidFill>
                          <a:srgbClr val="000000"/>
                        </a:solidFill>
                        <a:effectLst/>
                        <a:latin typeface="Calibri" panose="020F0502020204030204" pitchFamily="34" charset="0"/>
                        <a:ea typeface="+mn-ea"/>
                        <a:cs typeface="+mn-cs"/>
                      </a:endParaRPr>
                    </a:p>
                  </a:txBody>
                  <a:tcPr marL="9525" marR="9525" marT="9525" anchor="b">
                    <a:solidFill>
                      <a:schemeClr val="bg1">
                        <a:lumMod val="75000"/>
                      </a:schemeClr>
                    </a:solidFill>
                  </a:tcPr>
                </a:tc>
                <a:extLst>
                  <a:ext uri="{0D108BD9-81ED-4DB2-BD59-A6C34878D82A}">
                    <a16:rowId xmlns:a16="http://schemas.microsoft.com/office/drawing/2014/main" val="1012313704"/>
                  </a:ext>
                </a:extLst>
              </a:tr>
              <a:tr h="480138">
                <a:tc>
                  <a:txBody>
                    <a:bodyPr/>
                    <a:lstStyle/>
                    <a:p>
                      <a:pPr algn="l" fontAlgn="b"/>
                      <a:r>
                        <a:rPr lang="en-US" sz="1100" u="none" strike="noStrike">
                          <a:effectLst/>
                        </a:rPr>
                        <a:t>CR 8 - Cost Efficient </a:t>
                      </a:r>
                      <a:endParaRPr lang="en-US" sz="1100" b="0" i="0" u="none" strike="noStrike">
                        <a:solidFill>
                          <a:srgbClr val="000000"/>
                        </a:solidFill>
                        <a:effectLst/>
                        <a:latin typeface="Calibri" panose="020F0502020204030204" pitchFamily="34" charset="0"/>
                      </a:endParaRPr>
                    </a:p>
                  </a:txBody>
                  <a:tcPr marL="9525" marR="9525" marT="9525" anchor="b">
                    <a:solidFill>
                      <a:schemeClr val="bg1">
                        <a:lumMod val="75000"/>
                      </a:schemeClr>
                    </a:solidFill>
                  </a:tcPr>
                </a:tc>
                <a:tc>
                  <a:txBody>
                    <a:bodyPr/>
                    <a:lstStyle/>
                    <a:p>
                      <a:pPr algn="ctr" fontAlgn="b"/>
                      <a:r>
                        <a:rPr lang="en-US" sz="1100" b="0" i="0" u="none" strike="noStrike">
                          <a:solidFill>
                            <a:srgbClr val="000000"/>
                          </a:solidFill>
                          <a:effectLst/>
                          <a:latin typeface="Calibri" panose="020F0502020204030204" pitchFamily="34" charset="0"/>
                        </a:rPr>
                        <a:t>Yes</a:t>
                      </a:r>
                    </a:p>
                  </a:txBody>
                  <a:tcPr marL="9525" marR="9525" marT="9525" anchor="b">
                    <a:solidFill>
                      <a:schemeClr val="bg1">
                        <a:lumMod val="75000"/>
                      </a:schemeClr>
                    </a:solidFill>
                  </a:tcPr>
                </a:tc>
                <a:tc>
                  <a:txBody>
                    <a:bodyPr/>
                    <a:lstStyle/>
                    <a:p>
                      <a:pPr marL="0" algn="ctr" defTabSz="914400" rtl="0" eaLnBrk="1" fontAlgn="b" latinLnBrk="0" hangingPunct="1"/>
                      <a:r>
                        <a:rPr lang="en-US" sz="1100" b="0" i="0" u="none" strike="noStrike">
                          <a:solidFill>
                            <a:srgbClr val="000000"/>
                          </a:solidFill>
                          <a:effectLst/>
                          <a:latin typeface="Calibri" panose="020F0502020204030204" pitchFamily="34" charset="0"/>
                        </a:rPr>
                        <a:t>Yes</a:t>
                      </a:r>
                      <a:endParaRPr lang="en-US" sz="1100" b="0" i="0" u="none" strike="noStrike" kern="1200">
                        <a:solidFill>
                          <a:srgbClr val="000000"/>
                        </a:solidFill>
                        <a:effectLst/>
                        <a:latin typeface="Calibri" panose="020F0502020204030204" pitchFamily="34" charset="0"/>
                        <a:ea typeface="+mn-ea"/>
                        <a:cs typeface="+mn-cs"/>
                      </a:endParaRPr>
                    </a:p>
                  </a:txBody>
                  <a:tcPr marL="9525" marR="9525" marT="9525" anchor="b">
                    <a:solidFill>
                      <a:schemeClr val="bg1">
                        <a:lumMod val="75000"/>
                      </a:schemeClr>
                    </a:solidFill>
                  </a:tcPr>
                </a:tc>
                <a:extLst>
                  <a:ext uri="{0D108BD9-81ED-4DB2-BD59-A6C34878D82A}">
                    <a16:rowId xmlns:a16="http://schemas.microsoft.com/office/drawing/2014/main" val="2901143931"/>
                  </a:ext>
                </a:extLst>
              </a:tr>
            </a:tbl>
          </a:graphicData>
        </a:graphic>
      </p:graphicFrame>
      <p:sp>
        <p:nvSpPr>
          <p:cNvPr id="2" name="Footer Placeholder 1">
            <a:extLst>
              <a:ext uri="{FF2B5EF4-FFF2-40B4-BE49-F238E27FC236}">
                <a16:creationId xmlns:a16="http://schemas.microsoft.com/office/drawing/2014/main" id="{A602C7AB-D7C5-8A00-F773-C0ACCCA321D1}"/>
              </a:ext>
            </a:extLst>
          </p:cNvPr>
          <p:cNvSpPr>
            <a:spLocks noGrp="1"/>
          </p:cNvSpPr>
          <p:nvPr>
            <p:ph type="ftr" sz="quarter" idx="11"/>
          </p:nvPr>
        </p:nvSpPr>
        <p:spPr/>
        <p:txBody>
          <a:bodyPr/>
          <a:lstStyle/>
          <a:p>
            <a:r>
              <a:rPr lang="en-US">
                <a:solidFill>
                  <a:schemeClr val="bg1"/>
                </a:solidFill>
              </a:rPr>
              <a:t>Mica Nellis</a:t>
            </a:r>
          </a:p>
        </p:txBody>
      </p:sp>
      <p:sp>
        <p:nvSpPr>
          <p:cNvPr id="6" name="Slide Number Placeholder 5">
            <a:extLst>
              <a:ext uri="{FF2B5EF4-FFF2-40B4-BE49-F238E27FC236}">
                <a16:creationId xmlns:a16="http://schemas.microsoft.com/office/drawing/2014/main" id="{06912B35-9948-13DB-B2E9-81A33A31803A}"/>
              </a:ext>
            </a:extLst>
          </p:cNvPr>
          <p:cNvSpPr>
            <a:spLocks noGrp="1"/>
          </p:cNvSpPr>
          <p:nvPr>
            <p:ph type="sldNum" sz="quarter" idx="12"/>
          </p:nvPr>
        </p:nvSpPr>
        <p:spPr/>
        <p:txBody>
          <a:bodyPr/>
          <a:lstStyle/>
          <a:p>
            <a:fld id="{330EA680-D336-4FF7-8B7A-9848BB0A1C32}" type="slidenum">
              <a:rPr lang="en-US" smtClean="0"/>
              <a:t>63</a:t>
            </a:fld>
            <a:endParaRPr lang="en-US"/>
          </a:p>
        </p:txBody>
      </p:sp>
      <p:pic>
        <p:nvPicPr>
          <p:cNvPr id="5" name="Content Placeholder 5">
            <a:extLst>
              <a:ext uri="{FF2B5EF4-FFF2-40B4-BE49-F238E27FC236}">
                <a16:creationId xmlns:a16="http://schemas.microsoft.com/office/drawing/2014/main" id="{C669F970-58C7-40B6-A500-A109D7011B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8267" y="5870673"/>
            <a:ext cx="2953733" cy="997575"/>
          </a:xfrm>
          <a:prstGeom prst="rect">
            <a:avLst/>
          </a:prstGeom>
        </p:spPr>
      </p:pic>
    </p:spTree>
    <p:extLst>
      <p:ext uri="{BB962C8B-B14F-4D97-AF65-F5344CB8AC3E}">
        <p14:creationId xmlns:p14="http://schemas.microsoft.com/office/powerpoint/2010/main" val="3820202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C43C17-429C-4237-955D-FFD3F34948C3}"/>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E71A313-F36E-40B8-A90B-1538FAA36B65}"/>
              </a:ext>
            </a:extLst>
          </p:cNvPr>
          <p:cNvSpPr txBox="1">
            <a:spLocks/>
          </p:cNvSpPr>
          <p:nvPr/>
        </p:nvSpPr>
        <p:spPr>
          <a:xfrm>
            <a:off x="201283" y="395126"/>
            <a:ext cx="10515600" cy="745218"/>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Haettenschweiler"/>
              </a:rPr>
              <a:t>Specification Sheets – Engineering Requirements</a:t>
            </a:r>
            <a:endParaRPr lang="en-US" sz="4000">
              <a:latin typeface="Haettenschweiler" panose="020B0706040902060204" pitchFamily="34" charset="0"/>
            </a:endParaRPr>
          </a:p>
        </p:txBody>
      </p:sp>
      <p:graphicFrame>
        <p:nvGraphicFramePr>
          <p:cNvPr id="8" name="Table 7">
            <a:extLst>
              <a:ext uri="{FF2B5EF4-FFF2-40B4-BE49-F238E27FC236}">
                <a16:creationId xmlns:a16="http://schemas.microsoft.com/office/drawing/2014/main" id="{FCF4628E-C976-99FD-CADB-AAEBA128F095}"/>
              </a:ext>
            </a:extLst>
          </p:cNvPr>
          <p:cNvGraphicFramePr/>
          <p:nvPr>
            <p:extLst>
              <p:ext uri="{D42A27DB-BD31-4B8C-83A1-F6EECF244321}">
                <p14:modId xmlns:p14="http://schemas.microsoft.com/office/powerpoint/2010/main" val="2436622022"/>
              </p:ext>
            </p:extLst>
          </p:nvPr>
        </p:nvGraphicFramePr>
        <p:xfrm>
          <a:off x="1647418" y="1647294"/>
          <a:ext cx="7889342" cy="3563412"/>
        </p:xfrm>
        <a:graphic>
          <a:graphicData uri="http://schemas.openxmlformats.org/drawingml/2006/table">
            <a:tbl>
              <a:tblPr>
                <a:tableStyleId>{5C22544A-7EE6-4342-B048-85BDC9FD1C3A}</a:tableStyleId>
              </a:tblPr>
              <a:tblGrid>
                <a:gridCol w="2183423">
                  <a:extLst>
                    <a:ext uri="{9D8B030D-6E8A-4147-A177-3AD203B41FA5}">
                      <a16:colId xmlns:a16="http://schemas.microsoft.com/office/drawing/2014/main" val="4170546222"/>
                    </a:ext>
                  </a:extLst>
                </a:gridCol>
                <a:gridCol w="1060654">
                  <a:extLst>
                    <a:ext uri="{9D8B030D-6E8A-4147-A177-3AD203B41FA5}">
                      <a16:colId xmlns:a16="http://schemas.microsoft.com/office/drawing/2014/main" val="2021113758"/>
                    </a:ext>
                  </a:extLst>
                </a:gridCol>
                <a:gridCol w="1333500">
                  <a:extLst>
                    <a:ext uri="{9D8B030D-6E8A-4147-A177-3AD203B41FA5}">
                      <a16:colId xmlns:a16="http://schemas.microsoft.com/office/drawing/2014/main" val="61453276"/>
                    </a:ext>
                  </a:extLst>
                </a:gridCol>
                <a:gridCol w="967151">
                  <a:extLst>
                    <a:ext uri="{9D8B030D-6E8A-4147-A177-3AD203B41FA5}">
                      <a16:colId xmlns:a16="http://schemas.microsoft.com/office/drawing/2014/main" val="4183669603"/>
                    </a:ext>
                  </a:extLst>
                </a:gridCol>
                <a:gridCol w="937845">
                  <a:extLst>
                    <a:ext uri="{9D8B030D-6E8A-4147-A177-3AD203B41FA5}">
                      <a16:colId xmlns:a16="http://schemas.microsoft.com/office/drawing/2014/main" val="2308990902"/>
                    </a:ext>
                  </a:extLst>
                </a:gridCol>
                <a:gridCol w="1406769">
                  <a:extLst>
                    <a:ext uri="{9D8B030D-6E8A-4147-A177-3AD203B41FA5}">
                      <a16:colId xmlns:a16="http://schemas.microsoft.com/office/drawing/2014/main" val="1515747006"/>
                    </a:ext>
                  </a:extLst>
                </a:gridCol>
              </a:tblGrid>
              <a:tr h="593902">
                <a:tc>
                  <a:txBody>
                    <a:bodyPr/>
                    <a:lstStyle/>
                    <a:p>
                      <a:pPr algn="ctr" fontAlgn="ctr"/>
                      <a:r>
                        <a:rPr lang="en-US" sz="1100" u="none" strike="noStrike">
                          <a:effectLst/>
                        </a:rPr>
                        <a:t>Engineering Requirement </a:t>
                      </a:r>
                      <a:endParaRPr lang="en-US" sz="1100" b="0" i="0" u="none" strike="noStrike">
                        <a:solidFill>
                          <a:srgbClr val="000000"/>
                        </a:solidFill>
                        <a:effectLst/>
                        <a:latin typeface="Calibri"/>
                      </a:endParaRPr>
                    </a:p>
                  </a:txBody>
                  <a:tcPr marL="8574" marR="8574" marT="8574" marB="41154" anchor="ctr">
                    <a:solidFill>
                      <a:schemeClr val="tx2">
                        <a:lumMod val="25000"/>
                        <a:lumOff val="75000"/>
                      </a:schemeClr>
                    </a:solidFill>
                  </a:tcPr>
                </a:tc>
                <a:tc>
                  <a:txBody>
                    <a:bodyPr/>
                    <a:lstStyle/>
                    <a:p>
                      <a:pPr algn="ctr" fontAlgn="ctr"/>
                      <a:r>
                        <a:rPr lang="en-US" sz="1100" u="none" strike="noStrike">
                          <a:effectLst/>
                        </a:rPr>
                        <a:t>Target </a:t>
                      </a:r>
                      <a:endParaRPr lang="en-US" sz="1100" b="0" i="0" u="none" strike="noStrike">
                        <a:solidFill>
                          <a:srgbClr val="000000"/>
                        </a:solidFill>
                        <a:effectLst/>
                        <a:latin typeface="Calibri"/>
                      </a:endParaRPr>
                    </a:p>
                  </a:txBody>
                  <a:tcPr marL="8574" marR="8574" marT="8574" marB="41154" anchor="ctr">
                    <a:solidFill>
                      <a:schemeClr val="tx2">
                        <a:lumMod val="25000"/>
                        <a:lumOff val="75000"/>
                      </a:schemeClr>
                    </a:solidFill>
                  </a:tcPr>
                </a:tc>
                <a:tc>
                  <a:txBody>
                    <a:bodyPr/>
                    <a:lstStyle/>
                    <a:p>
                      <a:pPr algn="ctr" fontAlgn="ctr"/>
                      <a:r>
                        <a:rPr lang="en-US" sz="1100" u="none" strike="noStrike">
                          <a:effectLst/>
                        </a:rPr>
                        <a:t>Tolerance </a:t>
                      </a:r>
                      <a:endParaRPr lang="en-US" sz="1100" b="0" i="0" u="none" strike="noStrike">
                        <a:solidFill>
                          <a:srgbClr val="000000"/>
                        </a:solidFill>
                        <a:effectLst/>
                        <a:latin typeface="Calibri"/>
                      </a:endParaRPr>
                    </a:p>
                  </a:txBody>
                  <a:tcPr marL="8574" marR="8574" marT="8574" marB="41154" anchor="ctr">
                    <a:solidFill>
                      <a:schemeClr val="tx2">
                        <a:lumMod val="25000"/>
                        <a:lumOff val="75000"/>
                      </a:schemeClr>
                    </a:solidFill>
                  </a:tcPr>
                </a:tc>
                <a:tc>
                  <a:txBody>
                    <a:bodyPr/>
                    <a:lstStyle/>
                    <a:p>
                      <a:pPr algn="ctr" fontAlgn="ctr"/>
                      <a:r>
                        <a:rPr lang="en-US" sz="1100" u="none" strike="noStrike">
                          <a:effectLst/>
                        </a:rPr>
                        <a:t>Measured Value</a:t>
                      </a:r>
                      <a:endParaRPr lang="en-US" sz="1100" b="0" i="0" u="none" strike="noStrike">
                        <a:solidFill>
                          <a:srgbClr val="000000"/>
                        </a:solidFill>
                        <a:effectLst/>
                        <a:latin typeface="Calibri"/>
                      </a:endParaRPr>
                    </a:p>
                  </a:txBody>
                  <a:tcPr marL="8574" marR="8574" marT="8574" marB="41154" anchor="ctr">
                    <a:solidFill>
                      <a:schemeClr val="tx2">
                        <a:lumMod val="25000"/>
                        <a:lumOff val="75000"/>
                      </a:schemeClr>
                    </a:solidFill>
                  </a:tcPr>
                </a:tc>
                <a:tc>
                  <a:txBody>
                    <a:bodyPr/>
                    <a:lstStyle/>
                    <a:p>
                      <a:pPr algn="ctr" fontAlgn="ctr"/>
                      <a:r>
                        <a:rPr lang="en-US" sz="1100" u="none" strike="noStrike">
                          <a:effectLst/>
                        </a:rPr>
                        <a:t>ER met (Y/N) </a:t>
                      </a:r>
                      <a:endParaRPr lang="en-US" sz="1100" b="0" i="0" u="none" strike="noStrike">
                        <a:solidFill>
                          <a:srgbClr val="000000"/>
                        </a:solidFill>
                        <a:effectLst/>
                        <a:latin typeface="Calibri"/>
                      </a:endParaRPr>
                    </a:p>
                  </a:txBody>
                  <a:tcPr marL="8574" marR="8574" marT="8574" marB="41154" anchor="ctr">
                    <a:solidFill>
                      <a:schemeClr val="tx2">
                        <a:lumMod val="25000"/>
                        <a:lumOff val="75000"/>
                      </a:schemeClr>
                    </a:solidFill>
                  </a:tcPr>
                </a:tc>
                <a:tc>
                  <a:txBody>
                    <a:bodyPr/>
                    <a:lstStyle/>
                    <a:p>
                      <a:pPr algn="ctr" fontAlgn="ctr"/>
                      <a:r>
                        <a:rPr lang="en-US" sz="1100" u="none" strike="noStrike">
                          <a:effectLst/>
                        </a:rPr>
                        <a:t>Client Acceptable (Y/N) </a:t>
                      </a:r>
                      <a:endParaRPr lang="en-US" sz="1100" b="0" i="0" u="none" strike="noStrike">
                        <a:solidFill>
                          <a:srgbClr val="000000"/>
                        </a:solidFill>
                        <a:effectLst/>
                        <a:latin typeface="Calibri"/>
                      </a:endParaRPr>
                    </a:p>
                  </a:txBody>
                  <a:tcPr marL="8574" marR="8574" marT="8574" marB="41154" anchor="ctr">
                    <a:solidFill>
                      <a:schemeClr val="tx2">
                        <a:lumMod val="25000"/>
                        <a:lumOff val="75000"/>
                      </a:schemeClr>
                    </a:solidFill>
                  </a:tcPr>
                </a:tc>
                <a:extLst>
                  <a:ext uri="{0D108BD9-81ED-4DB2-BD59-A6C34878D82A}">
                    <a16:rowId xmlns:a16="http://schemas.microsoft.com/office/drawing/2014/main" val="2665650473"/>
                  </a:ext>
                </a:extLst>
              </a:tr>
              <a:tr h="593902">
                <a:tc>
                  <a:txBody>
                    <a:bodyPr/>
                    <a:lstStyle/>
                    <a:p>
                      <a:pPr algn="ctr" fontAlgn="b"/>
                      <a:r>
                        <a:rPr lang="en-US" sz="1200" u="none" strike="noStrike">
                          <a:effectLst/>
                        </a:rPr>
                        <a:t>ER 1 - Deflects &lt; .1'' during drilling</a:t>
                      </a:r>
                      <a:endParaRPr lang="en-US" sz="1200" b="0" i="0" u="none" strike="noStrike">
                        <a:solidFill>
                          <a:srgbClr val="000000"/>
                        </a:solidFill>
                        <a:effectLst/>
                        <a:latin typeface="Calibri"/>
                      </a:endParaRPr>
                    </a:p>
                  </a:txBody>
                  <a:tcPr marL="8574" marR="8574" marT="8574" marB="41154" anchor="ctr">
                    <a:solidFill>
                      <a:schemeClr val="bg1">
                        <a:lumMod val="75000"/>
                      </a:schemeClr>
                    </a:solidFill>
                  </a:tcPr>
                </a:tc>
                <a:tc>
                  <a:txBody>
                    <a:bodyPr/>
                    <a:lstStyle/>
                    <a:p>
                      <a:pPr algn="ctr" fontAlgn="b"/>
                      <a:r>
                        <a:rPr lang="en-US" sz="1200" u="none" strike="noStrike">
                          <a:effectLst/>
                        </a:rPr>
                        <a:t>.1''</a:t>
                      </a:r>
                      <a:endParaRPr lang="en-US" sz="1200" b="0" i="0" u="none" strike="noStrike">
                        <a:solidFill>
                          <a:srgbClr val="000000"/>
                        </a:solidFill>
                        <a:effectLst/>
                        <a:latin typeface="Calibri"/>
                      </a:endParaRPr>
                    </a:p>
                  </a:txBody>
                  <a:tcPr marL="8574" marR="8574" marT="8574" marB="41154" anchor="ctr">
                    <a:solidFill>
                      <a:schemeClr val="bg1">
                        <a:lumMod val="75000"/>
                      </a:schemeClr>
                    </a:solidFill>
                  </a:tcPr>
                </a:tc>
                <a:tc>
                  <a:txBody>
                    <a:bodyPr/>
                    <a:lstStyle/>
                    <a:p>
                      <a:pPr algn="ctr" fontAlgn="b"/>
                      <a:r>
                        <a:rPr lang="en-US" sz="1200" u="none" strike="noStrike">
                          <a:effectLst/>
                        </a:rPr>
                        <a:t>-.1''</a:t>
                      </a:r>
                      <a:endParaRPr lang="en-US" sz="1200" b="0" i="0" u="none" strike="noStrike">
                        <a:solidFill>
                          <a:srgbClr val="000000"/>
                        </a:solidFill>
                        <a:effectLst/>
                        <a:latin typeface="Calibri"/>
                      </a:endParaRPr>
                    </a:p>
                  </a:txBody>
                  <a:tcPr marL="8574" marR="8574" marT="8574" marB="41154" anchor="ctr">
                    <a:solidFill>
                      <a:schemeClr val="bg1">
                        <a:lumMod val="75000"/>
                      </a:schemeClr>
                    </a:solidFill>
                  </a:tcPr>
                </a:tc>
                <a:tc>
                  <a:txBody>
                    <a:bodyPr/>
                    <a:lstStyle/>
                    <a:p>
                      <a:pPr algn="ctr" fontAlgn="b"/>
                      <a:r>
                        <a:rPr lang="en-US" sz="1200" b="0" i="0" u="none" strike="noStrike">
                          <a:solidFill>
                            <a:srgbClr val="000000"/>
                          </a:solidFill>
                          <a:effectLst/>
                          <a:latin typeface="Calibri"/>
                        </a:rPr>
                        <a:t>.25”</a:t>
                      </a:r>
                    </a:p>
                  </a:txBody>
                  <a:tcPr marL="8574" marR="8574" marT="8574" marB="41154" anchor="ctr">
                    <a:solidFill>
                      <a:schemeClr val="bg1">
                        <a:lumMod val="75000"/>
                      </a:schemeClr>
                    </a:solidFill>
                  </a:tcPr>
                </a:tc>
                <a:tc>
                  <a:txBody>
                    <a:bodyPr/>
                    <a:lstStyle/>
                    <a:p>
                      <a:pPr algn="ctr" fontAlgn="b"/>
                      <a:r>
                        <a:rPr lang="en-US" sz="1200" b="0" i="0" u="none" strike="noStrike">
                          <a:solidFill>
                            <a:srgbClr val="000000"/>
                          </a:solidFill>
                          <a:effectLst/>
                          <a:latin typeface="Calibri"/>
                        </a:rPr>
                        <a:t>No</a:t>
                      </a:r>
                    </a:p>
                  </a:txBody>
                  <a:tcPr marL="8574" marR="8574" marT="8574" marB="41154" anchor="ctr">
                    <a:solidFill>
                      <a:schemeClr val="bg1">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Calibri"/>
                        </a:rPr>
                        <a:t>TBD</a:t>
                      </a:r>
                    </a:p>
                  </a:txBody>
                  <a:tcPr marL="8574" marR="8574" marT="8574" marB="41154" anchor="ctr">
                    <a:solidFill>
                      <a:schemeClr val="bg1">
                        <a:lumMod val="75000"/>
                      </a:schemeClr>
                    </a:solidFill>
                  </a:tcPr>
                </a:tc>
                <a:extLst>
                  <a:ext uri="{0D108BD9-81ED-4DB2-BD59-A6C34878D82A}">
                    <a16:rowId xmlns:a16="http://schemas.microsoft.com/office/drawing/2014/main" val="691839426"/>
                  </a:ext>
                </a:extLst>
              </a:tr>
              <a:tr h="593902">
                <a:tc>
                  <a:txBody>
                    <a:bodyPr/>
                    <a:lstStyle/>
                    <a:p>
                      <a:pPr algn="ctr" fontAlgn="b"/>
                      <a:r>
                        <a:rPr lang="en-US" sz="1200" u="none" strike="noStrike">
                          <a:effectLst/>
                        </a:rPr>
                        <a:t>ER 2 - Spindle Speed 3000 Rpm </a:t>
                      </a:r>
                      <a:endParaRPr lang="en-US" sz="1200" b="0" i="0" u="none" strike="noStrike">
                        <a:solidFill>
                          <a:srgbClr val="000000"/>
                        </a:solidFill>
                        <a:effectLst/>
                        <a:latin typeface="Calibri"/>
                      </a:endParaRPr>
                    </a:p>
                  </a:txBody>
                  <a:tcPr marL="8574" marR="8574" marT="8574" marB="41154" anchor="ctr">
                    <a:solidFill>
                      <a:schemeClr val="bg1">
                        <a:lumMod val="75000"/>
                      </a:schemeClr>
                    </a:solidFill>
                  </a:tcPr>
                </a:tc>
                <a:tc>
                  <a:txBody>
                    <a:bodyPr/>
                    <a:lstStyle/>
                    <a:p>
                      <a:pPr algn="ctr" fontAlgn="b"/>
                      <a:r>
                        <a:rPr lang="en-US" sz="1200" u="none" strike="noStrike">
                          <a:effectLst/>
                        </a:rPr>
                        <a:t>3000 RPM</a:t>
                      </a:r>
                      <a:endParaRPr lang="en-US" sz="1200" b="0" i="0" u="none" strike="noStrike">
                        <a:solidFill>
                          <a:srgbClr val="000000"/>
                        </a:solidFill>
                        <a:effectLst/>
                        <a:latin typeface="Calibri"/>
                      </a:endParaRPr>
                    </a:p>
                  </a:txBody>
                  <a:tcPr marL="8574" marR="8574" marT="8574" marB="41154" anchor="ctr">
                    <a:solidFill>
                      <a:schemeClr val="bg1">
                        <a:lumMod val="75000"/>
                      </a:schemeClr>
                    </a:solidFill>
                  </a:tcPr>
                </a:tc>
                <a:tc>
                  <a:txBody>
                    <a:bodyPr/>
                    <a:lstStyle/>
                    <a:p>
                      <a:pPr algn="ctr" fontAlgn="b"/>
                      <a:r>
                        <a:rPr lang="en-US" sz="1200" u="none" strike="noStrike">
                          <a:effectLst/>
                        </a:rPr>
                        <a:t>+/- 200 RPM</a:t>
                      </a:r>
                      <a:endParaRPr lang="en-US" sz="1200" b="0" i="0" u="none" strike="noStrike">
                        <a:solidFill>
                          <a:srgbClr val="000000"/>
                        </a:solidFill>
                        <a:effectLst/>
                        <a:latin typeface="Calibri"/>
                      </a:endParaRPr>
                    </a:p>
                  </a:txBody>
                  <a:tcPr marL="8574" marR="8574" marT="8574" marB="41154" anchor="ctr">
                    <a:solidFill>
                      <a:schemeClr val="bg1">
                        <a:lumMod val="75000"/>
                      </a:schemeClr>
                    </a:solidFill>
                  </a:tcPr>
                </a:tc>
                <a:tc>
                  <a:txBody>
                    <a:bodyPr/>
                    <a:lstStyle/>
                    <a:p>
                      <a:pPr algn="ctr" fontAlgn="b"/>
                      <a:r>
                        <a:rPr lang="en-US" sz="1200" b="0" i="0" u="none" strike="noStrike">
                          <a:solidFill>
                            <a:srgbClr val="000000"/>
                          </a:solidFill>
                          <a:effectLst/>
                          <a:latin typeface="Calibri"/>
                        </a:rPr>
                        <a:t>3029.4 RPM</a:t>
                      </a:r>
                    </a:p>
                  </a:txBody>
                  <a:tcPr marL="8574" marR="8574" marT="8574" marB="41154" anchor="ctr">
                    <a:solidFill>
                      <a:schemeClr val="bg1">
                        <a:lumMod val="75000"/>
                      </a:schemeClr>
                    </a:solidFill>
                  </a:tcPr>
                </a:tc>
                <a:tc>
                  <a:txBody>
                    <a:bodyPr/>
                    <a:lstStyle/>
                    <a:p>
                      <a:pPr algn="ctr" fontAlgn="b"/>
                      <a:r>
                        <a:rPr lang="en-US" sz="1200" b="0" i="0" u="none" strike="noStrike">
                          <a:solidFill>
                            <a:srgbClr val="000000"/>
                          </a:solidFill>
                          <a:effectLst/>
                          <a:latin typeface="Calibri"/>
                        </a:rPr>
                        <a:t>Yes</a:t>
                      </a:r>
                    </a:p>
                  </a:txBody>
                  <a:tcPr marL="8574" marR="8574" marT="8574" marB="41154" anchor="ctr">
                    <a:solidFill>
                      <a:schemeClr val="bg1">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Calibri"/>
                        </a:rPr>
                        <a:t>Yes</a:t>
                      </a:r>
                    </a:p>
                  </a:txBody>
                  <a:tcPr marL="8574" marR="8574" marT="8574" marB="41154" anchor="ctr">
                    <a:solidFill>
                      <a:schemeClr val="bg1">
                        <a:lumMod val="75000"/>
                      </a:schemeClr>
                    </a:solidFill>
                  </a:tcPr>
                </a:tc>
                <a:extLst>
                  <a:ext uri="{0D108BD9-81ED-4DB2-BD59-A6C34878D82A}">
                    <a16:rowId xmlns:a16="http://schemas.microsoft.com/office/drawing/2014/main" val="712640657"/>
                  </a:ext>
                </a:extLst>
              </a:tr>
              <a:tr h="593902">
                <a:tc>
                  <a:txBody>
                    <a:bodyPr/>
                    <a:lstStyle/>
                    <a:p>
                      <a:pPr algn="ctr" fontAlgn="b"/>
                      <a:r>
                        <a:rPr lang="en-US" sz="1200" u="none" strike="noStrike">
                          <a:effectLst/>
                        </a:rPr>
                        <a:t>ER 3 - Motor Torque 100 N-m</a:t>
                      </a:r>
                      <a:endParaRPr lang="en-US" sz="1200" b="0" i="0" u="none" strike="noStrike">
                        <a:solidFill>
                          <a:srgbClr val="000000"/>
                        </a:solidFill>
                        <a:effectLst/>
                        <a:latin typeface="Calibri"/>
                      </a:endParaRPr>
                    </a:p>
                  </a:txBody>
                  <a:tcPr marL="8574" marR="8574" marT="8574" marB="41154" anchor="ctr">
                    <a:solidFill>
                      <a:schemeClr val="bg1">
                        <a:lumMod val="75000"/>
                      </a:schemeClr>
                    </a:solidFill>
                  </a:tcPr>
                </a:tc>
                <a:tc>
                  <a:txBody>
                    <a:bodyPr/>
                    <a:lstStyle/>
                    <a:p>
                      <a:pPr algn="ctr" fontAlgn="b"/>
                      <a:r>
                        <a:rPr lang="en-US" sz="1200" u="none" strike="noStrike">
                          <a:effectLst/>
                        </a:rPr>
                        <a:t>100 N-m</a:t>
                      </a:r>
                      <a:endParaRPr lang="en-US" sz="1200" b="0" i="0" u="none" strike="noStrike">
                        <a:solidFill>
                          <a:srgbClr val="000000"/>
                        </a:solidFill>
                        <a:effectLst/>
                        <a:latin typeface="Calibri"/>
                      </a:endParaRPr>
                    </a:p>
                  </a:txBody>
                  <a:tcPr marL="8574" marR="8574" marT="8574" marB="41154" anchor="ctr">
                    <a:solidFill>
                      <a:schemeClr val="bg1">
                        <a:lumMod val="75000"/>
                      </a:schemeClr>
                    </a:solidFill>
                  </a:tcPr>
                </a:tc>
                <a:tc>
                  <a:txBody>
                    <a:bodyPr/>
                    <a:lstStyle/>
                    <a:p>
                      <a:pPr algn="ctr" fontAlgn="b"/>
                      <a:r>
                        <a:rPr lang="en-US" sz="1200" u="none" strike="noStrike">
                          <a:effectLst/>
                        </a:rPr>
                        <a:t>+/- 2 N-m</a:t>
                      </a:r>
                      <a:endParaRPr lang="en-US" sz="1200" b="0" i="0" u="none" strike="noStrike">
                        <a:solidFill>
                          <a:srgbClr val="000000"/>
                        </a:solidFill>
                        <a:effectLst/>
                        <a:latin typeface="Calibri"/>
                      </a:endParaRPr>
                    </a:p>
                  </a:txBody>
                  <a:tcPr marL="8574" marR="8574" marT="8574" marB="41154" anchor="ctr">
                    <a:solidFill>
                      <a:schemeClr val="bg1">
                        <a:lumMod val="75000"/>
                      </a:schemeClr>
                    </a:solidFill>
                  </a:tcPr>
                </a:tc>
                <a:tc>
                  <a:txBody>
                    <a:bodyPr/>
                    <a:lstStyle/>
                    <a:p>
                      <a:pPr algn="ctr" fontAlgn="b"/>
                      <a:r>
                        <a:rPr lang="en-US" sz="1200" b="0" i="0" u="none" strike="noStrike">
                          <a:solidFill>
                            <a:srgbClr val="000000"/>
                          </a:solidFill>
                          <a:effectLst/>
                          <a:latin typeface="Calibri"/>
                        </a:rPr>
                        <a:t>+/- 2 N-m</a:t>
                      </a:r>
                    </a:p>
                  </a:txBody>
                  <a:tcPr marL="8574" marR="8574" marT="8574" marB="41154" anchor="ctr">
                    <a:solidFill>
                      <a:schemeClr val="bg1">
                        <a:lumMod val="75000"/>
                      </a:schemeClr>
                    </a:solidFill>
                  </a:tcPr>
                </a:tc>
                <a:tc>
                  <a:txBody>
                    <a:bodyPr/>
                    <a:lstStyle/>
                    <a:p>
                      <a:pPr algn="ctr" fontAlgn="b"/>
                      <a:r>
                        <a:rPr lang="en-US" sz="1200" b="0" i="0" u="none" strike="noStrike">
                          <a:solidFill>
                            <a:srgbClr val="000000"/>
                          </a:solidFill>
                          <a:effectLst/>
                          <a:latin typeface="Calibri"/>
                        </a:rPr>
                        <a:t>Yes</a:t>
                      </a:r>
                    </a:p>
                  </a:txBody>
                  <a:tcPr marL="8574" marR="8574" marT="8574" marB="41154" anchor="ctr">
                    <a:solidFill>
                      <a:schemeClr val="bg1">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Calibri"/>
                        </a:rPr>
                        <a:t>Yes</a:t>
                      </a:r>
                    </a:p>
                  </a:txBody>
                  <a:tcPr marL="8574" marR="8574" marT="8574" marB="41154" anchor="ctr">
                    <a:solidFill>
                      <a:schemeClr val="bg1">
                        <a:lumMod val="75000"/>
                      </a:schemeClr>
                    </a:solidFill>
                  </a:tcPr>
                </a:tc>
                <a:extLst>
                  <a:ext uri="{0D108BD9-81ED-4DB2-BD59-A6C34878D82A}">
                    <a16:rowId xmlns:a16="http://schemas.microsoft.com/office/drawing/2014/main" val="1511755836"/>
                  </a:ext>
                </a:extLst>
              </a:tr>
              <a:tr h="593902">
                <a:tc>
                  <a:txBody>
                    <a:bodyPr/>
                    <a:lstStyle/>
                    <a:p>
                      <a:pPr algn="ctr" fontAlgn="b"/>
                      <a:r>
                        <a:rPr lang="en-US" sz="1200" u="none" strike="noStrike">
                          <a:effectLst/>
                        </a:rPr>
                        <a:t>ER 4 -  Human Input Responsive</a:t>
                      </a:r>
                      <a:endParaRPr lang="en-US" sz="1200" b="0" i="0" u="none" strike="noStrike">
                        <a:solidFill>
                          <a:srgbClr val="000000"/>
                        </a:solidFill>
                        <a:effectLst/>
                        <a:latin typeface="Calibri"/>
                      </a:endParaRPr>
                    </a:p>
                  </a:txBody>
                  <a:tcPr marL="8574" marR="8574" marT="8574" marB="41154" anchor="ctr">
                    <a:solidFill>
                      <a:schemeClr val="bg1">
                        <a:lumMod val="75000"/>
                      </a:schemeClr>
                    </a:solidFill>
                  </a:tcPr>
                </a:tc>
                <a:tc>
                  <a:txBody>
                    <a:bodyPr/>
                    <a:lstStyle/>
                    <a:p>
                      <a:pPr algn="ctr" fontAlgn="b"/>
                      <a:r>
                        <a:rPr lang="en-US" sz="1200" u="none" strike="noStrike">
                          <a:effectLst/>
                        </a:rPr>
                        <a:t>Yes</a:t>
                      </a:r>
                      <a:endParaRPr lang="en-US" sz="1200" b="0" i="0" u="none" strike="noStrike">
                        <a:solidFill>
                          <a:srgbClr val="000000"/>
                        </a:solidFill>
                        <a:effectLst/>
                        <a:latin typeface="Calibri"/>
                      </a:endParaRPr>
                    </a:p>
                  </a:txBody>
                  <a:tcPr marL="8574" marR="8574" marT="8574" marB="41154" anchor="ctr">
                    <a:solidFill>
                      <a:schemeClr val="bg1">
                        <a:lumMod val="75000"/>
                      </a:schemeClr>
                    </a:solidFill>
                  </a:tcPr>
                </a:tc>
                <a:tc>
                  <a:txBody>
                    <a:bodyPr/>
                    <a:lstStyle/>
                    <a:p>
                      <a:pPr algn="ctr" fontAlgn="b"/>
                      <a:r>
                        <a:rPr lang="en-US" sz="1200" u="none" strike="noStrike">
                          <a:effectLst/>
                        </a:rPr>
                        <a:t>N/A</a:t>
                      </a:r>
                      <a:endParaRPr lang="en-US" sz="1200" b="0" i="0" u="none" strike="noStrike">
                        <a:solidFill>
                          <a:srgbClr val="000000"/>
                        </a:solidFill>
                        <a:effectLst/>
                        <a:latin typeface="Calibri"/>
                      </a:endParaRPr>
                    </a:p>
                  </a:txBody>
                  <a:tcPr marL="8574" marR="8574" marT="8574" marB="41154" anchor="ctr">
                    <a:solidFill>
                      <a:schemeClr val="bg1">
                        <a:lumMod val="75000"/>
                      </a:schemeClr>
                    </a:solidFill>
                  </a:tcPr>
                </a:tc>
                <a:tc>
                  <a:txBody>
                    <a:bodyPr/>
                    <a:lstStyle/>
                    <a:p>
                      <a:pPr algn="ctr" fontAlgn="b"/>
                      <a:r>
                        <a:rPr lang="en-US" sz="1200" b="0" i="0" u="none" strike="noStrike">
                          <a:solidFill>
                            <a:srgbClr val="000000"/>
                          </a:solidFill>
                          <a:effectLst/>
                          <a:latin typeface="Calibri"/>
                        </a:rPr>
                        <a:t>N/A</a:t>
                      </a:r>
                    </a:p>
                  </a:txBody>
                  <a:tcPr marL="8574" marR="8574" marT="8574" marB="41154" anchor="ctr">
                    <a:solidFill>
                      <a:schemeClr val="bg1">
                        <a:lumMod val="75000"/>
                      </a:schemeClr>
                    </a:solidFill>
                  </a:tcPr>
                </a:tc>
                <a:tc>
                  <a:txBody>
                    <a:bodyPr/>
                    <a:lstStyle/>
                    <a:p>
                      <a:pPr algn="ctr" fontAlgn="b"/>
                      <a:r>
                        <a:rPr lang="en-US" sz="1200" b="0" i="0" u="none" strike="noStrike">
                          <a:solidFill>
                            <a:srgbClr val="000000"/>
                          </a:solidFill>
                          <a:effectLst/>
                          <a:latin typeface="Calibri"/>
                        </a:rPr>
                        <a:t>Yes</a:t>
                      </a:r>
                    </a:p>
                  </a:txBody>
                  <a:tcPr marL="8574" marR="8574" marT="8574" marB="41154" anchor="ctr">
                    <a:solidFill>
                      <a:schemeClr val="bg1">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Calibri"/>
                        </a:rPr>
                        <a:t>Yes</a:t>
                      </a:r>
                    </a:p>
                  </a:txBody>
                  <a:tcPr marL="8574" marR="8574" marT="8574" marB="41154" anchor="ctr">
                    <a:solidFill>
                      <a:schemeClr val="bg1">
                        <a:lumMod val="75000"/>
                      </a:schemeClr>
                    </a:solidFill>
                  </a:tcPr>
                </a:tc>
                <a:extLst>
                  <a:ext uri="{0D108BD9-81ED-4DB2-BD59-A6C34878D82A}">
                    <a16:rowId xmlns:a16="http://schemas.microsoft.com/office/drawing/2014/main" val="3855205488"/>
                  </a:ext>
                </a:extLst>
              </a:tr>
              <a:tr h="593902">
                <a:tc>
                  <a:txBody>
                    <a:bodyPr/>
                    <a:lstStyle/>
                    <a:p>
                      <a:pPr algn="ctr" fontAlgn="b"/>
                      <a:r>
                        <a:rPr lang="en-US" sz="1200" u="none" strike="noStrike">
                          <a:effectLst/>
                        </a:rPr>
                        <a:t>ER 5 - Assembly &lt; 150 lbs </a:t>
                      </a:r>
                      <a:endParaRPr lang="en-US" sz="1200" b="0" i="0" u="none" strike="noStrike">
                        <a:solidFill>
                          <a:srgbClr val="000000"/>
                        </a:solidFill>
                        <a:effectLst/>
                        <a:latin typeface="Calibri"/>
                      </a:endParaRPr>
                    </a:p>
                  </a:txBody>
                  <a:tcPr marL="8574" marR="8574" marT="8574" marB="41154" anchor="ctr">
                    <a:solidFill>
                      <a:schemeClr val="bg1">
                        <a:lumMod val="75000"/>
                      </a:schemeClr>
                    </a:solidFill>
                  </a:tcPr>
                </a:tc>
                <a:tc>
                  <a:txBody>
                    <a:bodyPr/>
                    <a:lstStyle/>
                    <a:p>
                      <a:pPr algn="ctr" fontAlgn="b"/>
                      <a:r>
                        <a:rPr lang="en-US" sz="1200" u="none" strike="noStrike">
                          <a:effectLst/>
                        </a:rPr>
                        <a:t>150 Lbs</a:t>
                      </a:r>
                      <a:endParaRPr lang="en-US" sz="1200" b="0" i="0" u="none" strike="noStrike">
                        <a:solidFill>
                          <a:srgbClr val="000000"/>
                        </a:solidFill>
                        <a:effectLst/>
                        <a:latin typeface="Calibri"/>
                      </a:endParaRPr>
                    </a:p>
                  </a:txBody>
                  <a:tcPr marL="8574" marR="8574" marT="8574" marB="41154" anchor="ctr">
                    <a:solidFill>
                      <a:schemeClr val="bg1">
                        <a:lumMod val="75000"/>
                      </a:schemeClr>
                    </a:solidFill>
                  </a:tcPr>
                </a:tc>
                <a:tc>
                  <a:txBody>
                    <a:bodyPr/>
                    <a:lstStyle/>
                    <a:p>
                      <a:pPr algn="ctr" fontAlgn="b"/>
                      <a:r>
                        <a:rPr lang="en-US" sz="1200" u="none" strike="noStrike">
                          <a:effectLst/>
                        </a:rPr>
                        <a:t>+/- 10 Lbs</a:t>
                      </a:r>
                      <a:endParaRPr lang="en-US" sz="1200" b="0" i="0" u="none" strike="noStrike">
                        <a:solidFill>
                          <a:srgbClr val="000000"/>
                        </a:solidFill>
                        <a:effectLst/>
                        <a:latin typeface="Calibri"/>
                      </a:endParaRPr>
                    </a:p>
                  </a:txBody>
                  <a:tcPr marL="8574" marR="8574" marT="8574" marB="41154" anchor="ctr">
                    <a:solidFill>
                      <a:schemeClr val="bg1">
                        <a:lumMod val="75000"/>
                      </a:schemeClr>
                    </a:solidFill>
                  </a:tcPr>
                </a:tc>
                <a:tc>
                  <a:txBody>
                    <a:bodyPr/>
                    <a:lstStyle/>
                    <a:p>
                      <a:pPr algn="ctr" fontAlgn="b"/>
                      <a:r>
                        <a:rPr lang="en-US" sz="1200" b="0" i="0" u="none" strike="noStrike">
                          <a:solidFill>
                            <a:srgbClr val="000000"/>
                          </a:solidFill>
                          <a:effectLst/>
                          <a:latin typeface="Calibri"/>
                        </a:rPr>
                        <a:t>~ 110 lbs</a:t>
                      </a:r>
                      <a:endParaRPr lang="en-US" sz="1200" b="0" i="0" u="none" strike="noStrike" err="1">
                        <a:solidFill>
                          <a:srgbClr val="000000"/>
                        </a:solidFill>
                        <a:effectLst/>
                        <a:latin typeface="Calibri"/>
                      </a:endParaRPr>
                    </a:p>
                  </a:txBody>
                  <a:tcPr marL="8574" marR="8574" marT="8574" marB="41154" anchor="ctr">
                    <a:solidFill>
                      <a:schemeClr val="bg1">
                        <a:lumMod val="75000"/>
                      </a:schemeClr>
                    </a:solidFill>
                  </a:tcPr>
                </a:tc>
                <a:tc>
                  <a:txBody>
                    <a:bodyPr/>
                    <a:lstStyle/>
                    <a:p>
                      <a:pPr algn="ctr" fontAlgn="b"/>
                      <a:r>
                        <a:rPr lang="en-US" sz="1200" b="0" i="0" u="none" strike="noStrike">
                          <a:solidFill>
                            <a:srgbClr val="000000"/>
                          </a:solidFill>
                          <a:effectLst/>
                          <a:latin typeface="Calibri"/>
                        </a:rPr>
                        <a:t>Yes</a:t>
                      </a:r>
                    </a:p>
                  </a:txBody>
                  <a:tcPr marL="8574" marR="8574" marT="8574" marB="41154" anchor="ctr">
                    <a:solidFill>
                      <a:schemeClr val="bg1">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Calibri"/>
                        </a:rPr>
                        <a:t>Yes</a:t>
                      </a:r>
                    </a:p>
                  </a:txBody>
                  <a:tcPr marL="8574" marR="8574" marT="8574" marB="41154" anchor="ctr">
                    <a:solidFill>
                      <a:schemeClr val="bg1">
                        <a:lumMod val="75000"/>
                      </a:schemeClr>
                    </a:solidFill>
                  </a:tcPr>
                </a:tc>
                <a:extLst>
                  <a:ext uri="{0D108BD9-81ED-4DB2-BD59-A6C34878D82A}">
                    <a16:rowId xmlns:a16="http://schemas.microsoft.com/office/drawing/2014/main" val="222130837"/>
                  </a:ext>
                </a:extLst>
              </a:tr>
            </a:tbl>
          </a:graphicData>
        </a:graphic>
      </p:graphicFrame>
      <p:sp>
        <p:nvSpPr>
          <p:cNvPr id="2" name="Footer Placeholder 1">
            <a:extLst>
              <a:ext uri="{FF2B5EF4-FFF2-40B4-BE49-F238E27FC236}">
                <a16:creationId xmlns:a16="http://schemas.microsoft.com/office/drawing/2014/main" id="{2869A2CC-519B-34E7-ACE6-EB4584691A3C}"/>
              </a:ext>
            </a:extLst>
          </p:cNvPr>
          <p:cNvSpPr>
            <a:spLocks noGrp="1"/>
          </p:cNvSpPr>
          <p:nvPr>
            <p:ph type="ftr" sz="quarter" idx="11"/>
          </p:nvPr>
        </p:nvSpPr>
        <p:spPr/>
        <p:txBody>
          <a:bodyPr/>
          <a:lstStyle/>
          <a:p>
            <a:r>
              <a:rPr lang="en-US">
                <a:solidFill>
                  <a:schemeClr val="bg1"/>
                </a:solidFill>
              </a:rPr>
              <a:t>Mica Nellis</a:t>
            </a:r>
          </a:p>
        </p:txBody>
      </p:sp>
      <p:sp>
        <p:nvSpPr>
          <p:cNvPr id="3" name="Slide Number Placeholder 2">
            <a:extLst>
              <a:ext uri="{FF2B5EF4-FFF2-40B4-BE49-F238E27FC236}">
                <a16:creationId xmlns:a16="http://schemas.microsoft.com/office/drawing/2014/main" id="{D85A175B-4869-4F64-A86B-F1C24E1C60C8}"/>
              </a:ext>
            </a:extLst>
          </p:cNvPr>
          <p:cNvSpPr>
            <a:spLocks noGrp="1"/>
          </p:cNvSpPr>
          <p:nvPr>
            <p:ph type="sldNum" sz="quarter" idx="12"/>
          </p:nvPr>
        </p:nvSpPr>
        <p:spPr/>
        <p:txBody>
          <a:bodyPr/>
          <a:lstStyle/>
          <a:p>
            <a:fld id="{330EA680-D336-4FF7-8B7A-9848BB0A1C32}" type="slidenum">
              <a:rPr lang="en-US" smtClean="0"/>
              <a:t>64</a:t>
            </a:fld>
            <a:endParaRPr lang="en-US"/>
          </a:p>
        </p:txBody>
      </p:sp>
      <p:pic>
        <p:nvPicPr>
          <p:cNvPr id="5" name="Content Placeholder 5">
            <a:extLst>
              <a:ext uri="{FF2B5EF4-FFF2-40B4-BE49-F238E27FC236}">
                <a16:creationId xmlns:a16="http://schemas.microsoft.com/office/drawing/2014/main" id="{C669F970-58C7-40B6-A500-A109D7011B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8267" y="5870673"/>
            <a:ext cx="2953733" cy="997575"/>
          </a:xfrm>
          <a:prstGeom prst="rect">
            <a:avLst/>
          </a:prstGeom>
        </p:spPr>
      </p:pic>
    </p:spTree>
    <p:extLst>
      <p:ext uri="{BB962C8B-B14F-4D97-AF65-F5344CB8AC3E}">
        <p14:creationId xmlns:p14="http://schemas.microsoft.com/office/powerpoint/2010/main" val="17346362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C43C17-429C-4237-955D-FFD3F34948C3}"/>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E71A313-F36E-40B8-A90B-1538FAA36B65}"/>
              </a:ext>
            </a:extLst>
          </p:cNvPr>
          <p:cNvSpPr txBox="1">
            <a:spLocks/>
          </p:cNvSpPr>
          <p:nvPr/>
        </p:nvSpPr>
        <p:spPr>
          <a:xfrm>
            <a:off x="201283" y="395126"/>
            <a:ext cx="10515600" cy="745218"/>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Haettenschweiler"/>
              </a:rPr>
              <a:t>Future Work</a:t>
            </a:r>
            <a:endParaRPr lang="en-US" sz="4000">
              <a:latin typeface="Haettenschweiler" panose="020B0706040902060204" pitchFamily="34" charset="0"/>
            </a:endParaRPr>
          </a:p>
        </p:txBody>
      </p:sp>
      <p:sp>
        <p:nvSpPr>
          <p:cNvPr id="2" name="Footer Placeholder 1">
            <a:extLst>
              <a:ext uri="{FF2B5EF4-FFF2-40B4-BE49-F238E27FC236}">
                <a16:creationId xmlns:a16="http://schemas.microsoft.com/office/drawing/2014/main" id="{9EDA9204-4042-FFB5-B5EC-68B6F3F0BAC6}"/>
              </a:ext>
            </a:extLst>
          </p:cNvPr>
          <p:cNvSpPr>
            <a:spLocks noGrp="1"/>
          </p:cNvSpPr>
          <p:nvPr>
            <p:ph type="ftr" sz="quarter" idx="11"/>
          </p:nvPr>
        </p:nvSpPr>
        <p:spPr/>
        <p:txBody>
          <a:bodyPr/>
          <a:lstStyle/>
          <a:p>
            <a:r>
              <a:rPr lang="en-US">
                <a:solidFill>
                  <a:schemeClr val="bg1"/>
                </a:solidFill>
              </a:rPr>
              <a:t>Daniel Cooke</a:t>
            </a:r>
          </a:p>
        </p:txBody>
      </p:sp>
      <p:sp>
        <p:nvSpPr>
          <p:cNvPr id="3" name="Slide Number Placeholder 2">
            <a:extLst>
              <a:ext uri="{FF2B5EF4-FFF2-40B4-BE49-F238E27FC236}">
                <a16:creationId xmlns:a16="http://schemas.microsoft.com/office/drawing/2014/main" id="{0E8DD124-30F0-B563-FA88-CE42615C59F0}"/>
              </a:ext>
            </a:extLst>
          </p:cNvPr>
          <p:cNvSpPr>
            <a:spLocks noGrp="1"/>
          </p:cNvSpPr>
          <p:nvPr>
            <p:ph type="sldNum" sz="quarter" idx="12"/>
          </p:nvPr>
        </p:nvSpPr>
        <p:spPr/>
        <p:txBody>
          <a:bodyPr/>
          <a:lstStyle/>
          <a:p>
            <a:fld id="{330EA680-D336-4FF7-8B7A-9848BB0A1C32}" type="slidenum">
              <a:rPr lang="en-US" smtClean="0"/>
              <a:t>65</a:t>
            </a:fld>
            <a:endParaRPr lang="en-US"/>
          </a:p>
        </p:txBody>
      </p:sp>
      <p:pic>
        <p:nvPicPr>
          <p:cNvPr id="5" name="Content Placeholder 5">
            <a:extLst>
              <a:ext uri="{FF2B5EF4-FFF2-40B4-BE49-F238E27FC236}">
                <a16:creationId xmlns:a16="http://schemas.microsoft.com/office/drawing/2014/main" id="{C669F970-58C7-40B6-A500-A109D7011B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8267" y="5870673"/>
            <a:ext cx="2953733" cy="997575"/>
          </a:xfrm>
          <a:prstGeom prst="rect">
            <a:avLst/>
          </a:prstGeom>
        </p:spPr>
      </p:pic>
      <p:sp>
        <p:nvSpPr>
          <p:cNvPr id="6" name="TextBox 5">
            <a:extLst>
              <a:ext uri="{FF2B5EF4-FFF2-40B4-BE49-F238E27FC236}">
                <a16:creationId xmlns:a16="http://schemas.microsoft.com/office/drawing/2014/main" id="{D72B3B99-A470-D73C-31F0-5087C8EACFEA}"/>
              </a:ext>
            </a:extLst>
          </p:cNvPr>
          <p:cNvSpPr txBox="1"/>
          <p:nvPr/>
        </p:nvSpPr>
        <p:spPr>
          <a:xfrm>
            <a:off x="216523" y="1166842"/>
            <a:ext cx="5242560" cy="4154984"/>
          </a:xfrm>
          <a:prstGeom prst="rect">
            <a:avLst/>
          </a:prstGeom>
          <a:noFill/>
        </p:spPr>
        <p:txBody>
          <a:bodyPr wrap="square" rtlCol="0">
            <a:spAutoFit/>
          </a:bodyPr>
          <a:lstStyle/>
          <a:p>
            <a:r>
              <a:rPr lang="en-US"/>
              <a:t>Programming</a:t>
            </a:r>
          </a:p>
          <a:p>
            <a:pPr marL="285750" indent="-285750">
              <a:buFont typeface="Arial" panose="020B0604020202020204" pitchFamily="34" charset="0"/>
              <a:buChar char="•"/>
            </a:pPr>
            <a:r>
              <a:rPr lang="en-US" sz="1600"/>
              <a:t>Create program capable of taking G-code files as an input </a:t>
            </a:r>
          </a:p>
          <a:p>
            <a:pPr marL="285750" indent="-285750">
              <a:buFont typeface="Arial" panose="020B0604020202020204" pitchFamily="34" charset="0"/>
              <a:buChar char="•"/>
            </a:pPr>
            <a:r>
              <a:rPr lang="en-US" sz="1600"/>
              <a:t>Create an interface to make programming the robot more user friendly</a:t>
            </a:r>
          </a:p>
          <a:p>
            <a:r>
              <a:rPr lang="en-US" sz="1600"/>
              <a:t>Drilling Operation</a:t>
            </a:r>
          </a:p>
          <a:p>
            <a:pPr marL="285750" indent="-285750">
              <a:buFont typeface="Arial" panose="020B0604020202020204" pitchFamily="34" charset="0"/>
              <a:buChar char="•"/>
            </a:pPr>
            <a:r>
              <a:rPr lang="en-US" sz="1600"/>
              <a:t>Integrated coolant spout</a:t>
            </a:r>
          </a:p>
          <a:p>
            <a:pPr marL="285750" indent="-285750">
              <a:buFont typeface="Arial" panose="020B0604020202020204" pitchFamily="34" charset="0"/>
              <a:buChar char="•"/>
            </a:pPr>
            <a:r>
              <a:rPr lang="en-US" sz="1600"/>
              <a:t>Redesign joints to be able to reach varying working volumes</a:t>
            </a:r>
          </a:p>
          <a:p>
            <a:pPr marL="285750" indent="-285750">
              <a:buFont typeface="Arial" panose="020B0604020202020204" pitchFamily="34" charset="0"/>
              <a:buChar char="•"/>
            </a:pPr>
            <a:r>
              <a:rPr lang="en-US" sz="1600"/>
              <a:t>Design to drill in any direction, not just parallel to the ground</a:t>
            </a:r>
          </a:p>
          <a:p>
            <a:pPr marL="285750" indent="-285750">
              <a:buFont typeface="Arial" panose="020B0604020202020204" pitchFamily="34" charset="0"/>
              <a:buChar char="•"/>
            </a:pPr>
            <a:r>
              <a:rPr lang="en-US" sz="1600"/>
              <a:t>Allow for spindle to change drill bits for varying hole sizes</a:t>
            </a:r>
          </a:p>
          <a:p>
            <a:r>
              <a:rPr lang="en-US" sz="1600"/>
              <a:t>Structural</a:t>
            </a:r>
          </a:p>
          <a:p>
            <a:pPr marL="285750" indent="-285750">
              <a:buFont typeface="Arial" panose="020B0604020202020204" pitchFamily="34" charset="0"/>
              <a:buChar char="•"/>
            </a:pPr>
            <a:r>
              <a:rPr lang="en-US" sz="1600"/>
              <a:t>Replace 3D printed parts with aluminum to increase structural rigidity</a:t>
            </a:r>
          </a:p>
        </p:txBody>
      </p:sp>
      <p:sp>
        <p:nvSpPr>
          <p:cNvPr id="8" name="TextBox 7">
            <a:extLst>
              <a:ext uri="{FF2B5EF4-FFF2-40B4-BE49-F238E27FC236}">
                <a16:creationId xmlns:a16="http://schemas.microsoft.com/office/drawing/2014/main" id="{B1E5D16F-7C17-D57E-0C69-E0497B43BCDA}"/>
              </a:ext>
            </a:extLst>
          </p:cNvPr>
          <p:cNvSpPr txBox="1"/>
          <p:nvPr/>
        </p:nvSpPr>
        <p:spPr>
          <a:xfrm>
            <a:off x="6096000" y="1140344"/>
            <a:ext cx="5577840" cy="5878532"/>
          </a:xfrm>
          <a:prstGeom prst="rect">
            <a:avLst/>
          </a:prstGeom>
          <a:noFill/>
        </p:spPr>
        <p:txBody>
          <a:bodyPr wrap="square" lIns="91440" tIns="45720" rIns="91440" bIns="45720" rtlCol="0" anchor="t">
            <a:spAutoFit/>
          </a:bodyPr>
          <a:lstStyle/>
          <a:p>
            <a:r>
              <a:rPr lang="en-US"/>
              <a:t>What would the team do differently?</a:t>
            </a:r>
          </a:p>
          <a:p>
            <a:endParaRPr lang="en-US"/>
          </a:p>
          <a:p>
            <a:pPr marL="285750" indent="-285750">
              <a:buFont typeface="Arial" panose="020B0604020202020204" pitchFamily="34" charset="0"/>
              <a:buChar char="•"/>
            </a:pPr>
            <a:r>
              <a:rPr lang="en-US" sz="1600"/>
              <a:t>Perform more extensive research on electrical requirements and available programming software</a:t>
            </a:r>
          </a:p>
          <a:p>
            <a:pPr marL="285750" indent="-285750">
              <a:buFont typeface="Arial" panose="020B0604020202020204" pitchFamily="34" charset="0"/>
              <a:buChar char="•"/>
            </a:pPr>
            <a:r>
              <a:rPr lang="en-US" sz="1600"/>
              <a:t>Design from the “bottom-up”, rather than designing individual joints simultaneously</a:t>
            </a:r>
          </a:p>
          <a:p>
            <a:pPr marL="285750" indent="-285750">
              <a:buFont typeface="Arial" panose="020B0604020202020204" pitchFamily="34" charset="0"/>
              <a:buChar char="•"/>
            </a:pPr>
            <a:r>
              <a:rPr lang="en-US" sz="1600"/>
              <a:t>Revise belt and pulley calculations</a:t>
            </a:r>
          </a:p>
          <a:p>
            <a:pPr marL="285750" indent="-285750">
              <a:buFont typeface="Arial" panose="020B0604020202020204" pitchFamily="34" charset="0"/>
              <a:buChar char="•"/>
            </a:pPr>
            <a:r>
              <a:rPr lang="en-US" sz="1600"/>
              <a:t>Perform extensive FEA on parts to determine the material required for manufacture</a:t>
            </a:r>
          </a:p>
          <a:p>
            <a:pPr marL="285750" indent="-285750">
              <a:buFont typeface="Arial" panose="020B0604020202020204" pitchFamily="34" charset="0"/>
              <a:buChar char="•"/>
            </a:pPr>
            <a:r>
              <a:rPr lang="en-US" sz="1600"/>
              <a:t>Calculate torque requirements for varying arm positions while considering friction losses and desired arm acceleration</a:t>
            </a:r>
          </a:p>
          <a:p>
            <a:pPr marL="285750" indent="-285750">
              <a:buFont typeface="Arial" panose="020B0604020202020204" pitchFamily="34" charset="0"/>
              <a:buChar char="•"/>
            </a:pPr>
            <a:r>
              <a:rPr lang="en-US" sz="1600"/>
              <a:t>Consider alternative options to the air-cooled spindle to decrease weight</a:t>
            </a:r>
          </a:p>
          <a:p>
            <a:pPr marL="285750" indent="-285750">
              <a:buFont typeface="Arial" panose="020B0604020202020204" pitchFamily="34" charset="0"/>
              <a:buChar char="•"/>
            </a:pPr>
            <a:r>
              <a:rPr lang="en-US" sz="1600"/>
              <a:t>Implement better DFMA tactics throughout the design process</a:t>
            </a:r>
          </a:p>
          <a:p>
            <a:pPr marL="285750" indent="-285750">
              <a:buFont typeface="Arial" panose="020B0604020202020204" pitchFamily="34" charset="0"/>
              <a:buChar char="•"/>
            </a:pPr>
            <a:r>
              <a:rPr lang="en-US" sz="1600"/>
              <a:t>Thoroughly evaluate options prior to execution</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p:txBody>
      </p:sp>
    </p:spTree>
    <p:extLst>
      <p:ext uri="{BB962C8B-B14F-4D97-AF65-F5344CB8AC3E}">
        <p14:creationId xmlns:p14="http://schemas.microsoft.com/office/powerpoint/2010/main" val="5681225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C43C17-429C-4237-955D-FFD3F34948C3}"/>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5">
            <a:extLst>
              <a:ext uri="{FF2B5EF4-FFF2-40B4-BE49-F238E27FC236}">
                <a16:creationId xmlns:a16="http://schemas.microsoft.com/office/drawing/2014/main" id="{C669F970-58C7-40B6-A500-A109D7011B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8267" y="5870673"/>
            <a:ext cx="2953733" cy="997575"/>
          </a:xfrm>
          <a:prstGeom prst="rect">
            <a:avLst/>
          </a:prstGeom>
        </p:spPr>
      </p:pic>
      <p:sp>
        <p:nvSpPr>
          <p:cNvPr id="7" name="Title 1">
            <a:extLst>
              <a:ext uri="{FF2B5EF4-FFF2-40B4-BE49-F238E27FC236}">
                <a16:creationId xmlns:a16="http://schemas.microsoft.com/office/drawing/2014/main" id="{5E71A313-F36E-40B8-A90B-1538FAA36B65}"/>
              </a:ext>
            </a:extLst>
          </p:cNvPr>
          <p:cNvSpPr txBox="1">
            <a:spLocks/>
          </p:cNvSpPr>
          <p:nvPr/>
        </p:nvSpPr>
        <p:spPr>
          <a:xfrm>
            <a:off x="201283" y="395126"/>
            <a:ext cx="10515600" cy="745218"/>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Haettenschweiler"/>
              </a:rPr>
              <a:t>References</a:t>
            </a:r>
            <a:endParaRPr lang="en-US" sz="4000">
              <a:latin typeface="Haettenschweiler" panose="020B0706040902060204" pitchFamily="34" charset="0"/>
            </a:endParaRPr>
          </a:p>
        </p:txBody>
      </p:sp>
      <p:sp>
        <p:nvSpPr>
          <p:cNvPr id="2" name="TextBox 1">
            <a:extLst>
              <a:ext uri="{FF2B5EF4-FFF2-40B4-BE49-F238E27FC236}">
                <a16:creationId xmlns:a16="http://schemas.microsoft.com/office/drawing/2014/main" id="{68090878-B87E-7949-6358-3DB704A3EEA0}"/>
              </a:ext>
            </a:extLst>
          </p:cNvPr>
          <p:cNvSpPr txBox="1"/>
          <p:nvPr/>
        </p:nvSpPr>
        <p:spPr>
          <a:xfrm>
            <a:off x="206878" y="1131794"/>
            <a:ext cx="11461376" cy="5139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a:ea typeface="calibri light"/>
                <a:cs typeface="Segoe UI"/>
              </a:rPr>
              <a:t>[1] “</a:t>
            </a:r>
            <a:r>
              <a:rPr lang="en-US" sz="1100" err="1">
                <a:latin typeface="Times New Roman"/>
                <a:ea typeface="calibri light"/>
                <a:cs typeface="Segoe UI"/>
              </a:rPr>
              <a:t>Robotstudio</a:t>
            </a:r>
            <a:r>
              <a:rPr lang="en-US" sz="1100">
                <a:latin typeface="Times New Roman"/>
                <a:ea typeface="calibri light"/>
                <a:cs typeface="Segoe UI"/>
              </a:rPr>
              <a:t> target external axis,” </a:t>
            </a:r>
            <a:r>
              <a:rPr lang="en-US" sz="1100" i="1" err="1">
                <a:latin typeface="Times New Roman"/>
                <a:ea typeface="calibri light"/>
                <a:cs typeface="Segoe UI"/>
              </a:rPr>
              <a:t>kasaplet</a:t>
            </a:r>
            <a:r>
              <a:rPr lang="en-US" sz="1100">
                <a:latin typeface="Times New Roman"/>
                <a:ea typeface="calibri light"/>
                <a:cs typeface="Segoe UI"/>
              </a:rPr>
              <a:t>. </a:t>
            </a:r>
            <a:r>
              <a:rPr lang="en-US" sz="1100" u="sng">
                <a:solidFill>
                  <a:srgbClr val="0563C1"/>
                </a:solidFill>
                <a:latin typeface="Times New Roman"/>
                <a:ea typeface="calibri light"/>
                <a:cs typeface="Segoe UI"/>
                <a:hlinkClick r:id="rId3"/>
              </a:rPr>
              <a:t>https://kasaplet.weebly.com/robotstudio-target-external-axis.html</a:t>
            </a:r>
            <a:r>
              <a:rPr lang="en-US" sz="1100">
                <a:latin typeface="Times New Roman"/>
                <a:ea typeface="calibri light"/>
                <a:cs typeface="Segoe UI"/>
              </a:rPr>
              <a:t> (accessed Oct. 08, 2023).​</a:t>
            </a:r>
          </a:p>
          <a:p>
            <a:r>
              <a:rPr lang="en-US" sz="1100">
                <a:latin typeface="Times New Roman"/>
                <a:ea typeface="calibri light"/>
                <a:cs typeface="Segoe UI"/>
              </a:rPr>
              <a:t>[2] “SCARA Robot | How To Build Your Own Arduino Based Robot,” </a:t>
            </a:r>
            <a:r>
              <a:rPr lang="en-US" sz="1100" i="1" u="sng">
                <a:solidFill>
                  <a:srgbClr val="0563C1"/>
                </a:solidFill>
                <a:latin typeface="Times New Roman"/>
                <a:ea typeface="calibri light"/>
                <a:cs typeface="Segoe UI"/>
                <a:hlinkClick r:id="rId4"/>
              </a:rPr>
              <a:t>www.youtube.com</a:t>
            </a:r>
            <a:r>
              <a:rPr lang="en-US" sz="1100">
                <a:latin typeface="Times New Roman"/>
                <a:ea typeface="calibri light"/>
                <a:cs typeface="Segoe UI"/>
              </a:rPr>
              <a:t>. </a:t>
            </a:r>
            <a:r>
              <a:rPr lang="en-US" sz="1100" u="sng">
                <a:solidFill>
                  <a:srgbClr val="0563C1"/>
                </a:solidFill>
                <a:latin typeface="Times New Roman"/>
                <a:ea typeface="calibri light"/>
                <a:cs typeface="Segoe UI"/>
                <a:hlinkClick r:id="rId5"/>
              </a:rPr>
              <a:t>https://www.youtube.com/watch?v=1QHJksTrk8s</a:t>
            </a:r>
            <a:r>
              <a:rPr lang="en-US" sz="1100">
                <a:latin typeface="Times New Roman"/>
                <a:ea typeface="calibri light"/>
                <a:cs typeface="Segoe UI"/>
              </a:rPr>
              <a:t> (accessed Oct. 20, 2022).​</a:t>
            </a:r>
            <a:endParaRPr lang="en-US" sz="1100">
              <a:latin typeface="Times New Roman"/>
              <a:ea typeface="Calibri"/>
              <a:cs typeface="Segoe UI"/>
            </a:endParaRPr>
          </a:p>
          <a:p>
            <a:r>
              <a:rPr lang="en-US" sz="1100">
                <a:latin typeface="Times New Roman"/>
                <a:ea typeface="calibri light"/>
                <a:cs typeface="Segoe UI"/>
              </a:rPr>
              <a:t>[3] “3D Printed Robots: The Most Advanced Projects of 2021,” </a:t>
            </a:r>
            <a:r>
              <a:rPr lang="en-US" sz="1100" i="1">
                <a:latin typeface="Times New Roman"/>
                <a:ea typeface="calibri light"/>
                <a:cs typeface="Segoe UI"/>
              </a:rPr>
              <a:t>All3DP</a:t>
            </a:r>
            <a:r>
              <a:rPr lang="en-US" sz="1100">
                <a:latin typeface="Times New Roman"/>
                <a:ea typeface="calibri light"/>
                <a:cs typeface="Segoe UI"/>
              </a:rPr>
              <a:t>, Sep. 11, 2021. </a:t>
            </a:r>
            <a:r>
              <a:rPr lang="en-US" sz="1100" u="sng">
                <a:solidFill>
                  <a:srgbClr val="0563C1"/>
                </a:solidFill>
                <a:latin typeface="Times New Roman"/>
                <a:ea typeface="calibri light"/>
                <a:cs typeface="Segoe UI"/>
                <a:hlinkClick r:id="rId6"/>
              </a:rPr>
              <a:t>https://all3dp.com/2/3d-printed-robot-print-robots/</a:t>
            </a:r>
            <a:r>
              <a:rPr lang="en-US" sz="1100">
                <a:latin typeface="Times New Roman"/>
                <a:ea typeface="calibri light"/>
                <a:cs typeface="Segoe UI"/>
                <a:hlinkClick r:id="rId6"/>
              </a:rPr>
              <a:t>​</a:t>
            </a:r>
            <a:endParaRPr lang="en-US" sz="1100">
              <a:latin typeface="Times New Roman"/>
              <a:ea typeface="calibri light"/>
              <a:cs typeface="Segoe UI"/>
            </a:endParaRPr>
          </a:p>
          <a:p>
            <a:r>
              <a:rPr lang="en-US" sz="1100">
                <a:latin typeface="Times New Roman"/>
                <a:ea typeface="calibri light"/>
                <a:cs typeface="Segoe UI"/>
              </a:rPr>
              <a:t>[4] R. G. </a:t>
            </a:r>
            <a:r>
              <a:rPr lang="en-US" sz="1100" err="1">
                <a:latin typeface="Times New Roman"/>
                <a:ea typeface="calibri light"/>
                <a:cs typeface="Segoe UI"/>
              </a:rPr>
              <a:t>Budynas</a:t>
            </a:r>
            <a:r>
              <a:rPr lang="en-US" sz="1100">
                <a:latin typeface="Times New Roman"/>
                <a:ea typeface="calibri light"/>
                <a:cs typeface="Segoe UI"/>
              </a:rPr>
              <a:t> and J. K. Nisbett, “Chapter 9 - Welding, Bonding, and the Design of Permanent Joints,” in </a:t>
            </a:r>
            <a:r>
              <a:rPr lang="en-US" sz="1100" i="1">
                <a:latin typeface="Times New Roman"/>
                <a:ea typeface="calibri light"/>
                <a:cs typeface="Segoe UI"/>
              </a:rPr>
              <a:t>Shigley’s Mechanical Engineering Design, 11th edition, SI units</a:t>
            </a:r>
            <a:r>
              <a:rPr lang="en-US" sz="1100">
                <a:latin typeface="Times New Roman"/>
                <a:ea typeface="calibri light"/>
                <a:cs typeface="Segoe UI"/>
              </a:rPr>
              <a:t>, 11th ed, </a:t>
            </a:r>
            <a:r>
              <a:rPr lang="en-US" sz="1100" err="1">
                <a:latin typeface="Times New Roman"/>
                <a:ea typeface="calibri light"/>
                <a:cs typeface="Segoe UI"/>
              </a:rPr>
              <a:t>S.l.</a:t>
            </a:r>
            <a:r>
              <a:rPr lang="en-US" sz="1100">
                <a:latin typeface="Times New Roman"/>
                <a:ea typeface="calibri light"/>
                <a:cs typeface="Segoe UI"/>
              </a:rPr>
              <a:t>, NY: MCGRAW-HILL EDUCATION (AS, 2020, pp. 485–612</a:t>
            </a:r>
          </a:p>
          <a:p>
            <a:r>
              <a:rPr lang="en-US" sz="1100">
                <a:latin typeface="Times New Roman"/>
                <a:ea typeface="calibri light"/>
                <a:cs typeface="Segoe UI"/>
              </a:rPr>
              <a:t>[5] R. G. </a:t>
            </a:r>
            <a:r>
              <a:rPr lang="en-US" sz="1100" err="1">
                <a:latin typeface="Times New Roman"/>
                <a:ea typeface="calibri light"/>
                <a:cs typeface="Segoe UI"/>
              </a:rPr>
              <a:t>Budynas</a:t>
            </a:r>
            <a:r>
              <a:rPr lang="en-US" sz="1100">
                <a:latin typeface="Times New Roman"/>
                <a:ea typeface="calibri light"/>
                <a:cs typeface="Segoe UI"/>
              </a:rPr>
              <a:t> and J. K. Nisbett, “Chapter 4 - Deflection and Stiffness,” in </a:t>
            </a:r>
            <a:r>
              <a:rPr lang="en-US" sz="1100" i="1">
                <a:latin typeface="Times New Roman"/>
                <a:ea typeface="calibri light"/>
                <a:cs typeface="Segoe UI"/>
              </a:rPr>
              <a:t>Shigley’s Mechanical Engineering Design, 11th edition, SI units</a:t>
            </a:r>
            <a:r>
              <a:rPr lang="en-US" sz="1100">
                <a:latin typeface="Times New Roman"/>
                <a:ea typeface="calibri light"/>
                <a:cs typeface="Segoe UI"/>
              </a:rPr>
              <a:t>, 11th ed, </a:t>
            </a:r>
            <a:r>
              <a:rPr lang="en-US" sz="1100" err="1">
                <a:latin typeface="Times New Roman"/>
                <a:ea typeface="calibri light"/>
                <a:cs typeface="Segoe UI"/>
              </a:rPr>
              <a:t>S.l.</a:t>
            </a:r>
            <a:r>
              <a:rPr lang="en-US" sz="1100">
                <a:latin typeface="Times New Roman"/>
                <a:ea typeface="calibri light"/>
                <a:cs typeface="Segoe UI"/>
              </a:rPr>
              <a:t>, NY: MCGRAW-HILL EDUCATION (AS, 2020, pp. 173–219</a:t>
            </a:r>
          </a:p>
          <a:p>
            <a:r>
              <a:rPr lang="en-US" sz="1100">
                <a:latin typeface="Times New Roman"/>
                <a:ea typeface="calibri light"/>
                <a:cs typeface="Segoe UI"/>
              </a:rPr>
              <a:t>[6] G. R. Reddy and V. K. </a:t>
            </a:r>
            <a:r>
              <a:rPr lang="en-US" sz="1100" err="1">
                <a:latin typeface="Times New Roman"/>
                <a:ea typeface="calibri light"/>
                <a:cs typeface="Segoe UI"/>
              </a:rPr>
              <a:t>Eranki</a:t>
            </a:r>
            <a:r>
              <a:rPr lang="en-US" sz="1100">
                <a:latin typeface="Times New Roman"/>
                <a:ea typeface="calibri light"/>
                <a:cs typeface="Segoe UI"/>
              </a:rPr>
              <a:t>, “Design and Structural Analysis of a Robotic Arm,” thesis, Karlskrona, 2016</a:t>
            </a:r>
          </a:p>
          <a:p>
            <a:r>
              <a:rPr lang="en-US" sz="1100">
                <a:latin typeface="Times New Roman"/>
                <a:ea typeface="calibri light"/>
                <a:cs typeface="Segoe UI"/>
              </a:rPr>
              <a:t>[7] R. Gautam, A. Gedam, A. Zade, and A. </a:t>
            </a:r>
            <a:r>
              <a:rPr lang="en-US" sz="1100" err="1">
                <a:latin typeface="Times New Roman"/>
                <a:ea typeface="calibri light"/>
                <a:cs typeface="Segoe UI"/>
              </a:rPr>
              <a:t>Mahawadiwar</a:t>
            </a:r>
            <a:r>
              <a:rPr lang="en-US" sz="1100">
                <a:latin typeface="Times New Roman"/>
                <a:ea typeface="calibri light"/>
                <a:cs typeface="Segoe UI"/>
              </a:rPr>
              <a:t>, </a:t>
            </a:r>
            <a:r>
              <a:rPr lang="en-US" sz="1100" i="1">
                <a:latin typeface="Times New Roman"/>
                <a:ea typeface="calibri light"/>
                <a:cs typeface="Segoe UI"/>
              </a:rPr>
              <a:t>Review on Development of Industrial Robotic Arm</a:t>
            </a:r>
            <a:r>
              <a:rPr lang="en-US" sz="1100">
                <a:latin typeface="Times New Roman"/>
                <a:ea typeface="calibri light"/>
                <a:cs typeface="Segoe UI"/>
              </a:rPr>
              <a:t>. International Research Journal of Engineering and Technology, 2017</a:t>
            </a:r>
          </a:p>
          <a:p>
            <a:r>
              <a:rPr lang="en-US" sz="1100">
                <a:latin typeface="Times New Roman"/>
                <a:ea typeface="calibri light"/>
                <a:cs typeface="Segoe UI"/>
              </a:rPr>
              <a:t>[8] M. Z. Silva, T. Brito, J. L. Lima and M. F. Silva, "Industrial Robotic Arm in Machining Process Aimed to 3D Objects Reconstruction," 2021 22nd IEEE International Conference on Industrial Technology (ICIT), Valencia, Spain, 2021, pp. 1100-1105, </a:t>
            </a:r>
            <a:r>
              <a:rPr lang="en-US" sz="1100" err="1">
                <a:latin typeface="Times New Roman"/>
                <a:ea typeface="calibri light"/>
                <a:cs typeface="Segoe UI"/>
              </a:rPr>
              <a:t>doi</a:t>
            </a:r>
            <a:r>
              <a:rPr lang="en-US" sz="1100">
                <a:latin typeface="Times New Roman"/>
                <a:ea typeface="calibri light"/>
                <a:cs typeface="Segoe UI"/>
              </a:rPr>
              <a:t>: 10.1109/ICIT46573.2021.9453596.</a:t>
            </a:r>
          </a:p>
          <a:p>
            <a:r>
              <a:rPr lang="en-US" sz="1100">
                <a:latin typeface="Times New Roman"/>
                <a:ea typeface="calibri light"/>
                <a:cs typeface="Segoe UI"/>
              </a:rPr>
              <a:t>[9] M. Fairchild, “Drilling robots: Automate for fast and precise results,” #HowToRobot, </a:t>
            </a:r>
            <a:r>
              <a:rPr lang="en-US" sz="1100">
                <a:latin typeface="Times New Roman"/>
                <a:ea typeface="calibri light"/>
                <a:cs typeface="Segoe UI"/>
                <a:hlinkClick r:id="rId7"/>
              </a:rPr>
              <a:t>https://howtorobot.com/expert-insight/drilling-robots</a:t>
            </a:r>
            <a:r>
              <a:rPr lang="en-US" sz="1100">
                <a:latin typeface="Times New Roman"/>
                <a:ea typeface="calibri light"/>
                <a:cs typeface="Segoe UI"/>
              </a:rPr>
              <a:t> (accessed Sep. 15, 2023). </a:t>
            </a:r>
          </a:p>
          <a:p>
            <a:r>
              <a:rPr lang="en-US" sz="1100">
                <a:latin typeface="Times New Roman"/>
                <a:ea typeface="calibri light"/>
                <a:cs typeface="Segoe UI"/>
              </a:rPr>
              <a:t>[10] T. </a:t>
            </a:r>
            <a:r>
              <a:rPr lang="en-US" sz="1100" err="1">
                <a:latin typeface="Times New Roman"/>
                <a:ea typeface="calibri light"/>
                <a:cs typeface="Segoe UI"/>
              </a:rPr>
              <a:t>Xometry</a:t>
            </a:r>
            <a:r>
              <a:rPr lang="en-US" sz="1100">
                <a:latin typeface="Times New Roman"/>
                <a:ea typeface="calibri light"/>
                <a:cs typeface="Segoe UI"/>
              </a:rPr>
              <a:t>, “Drilling machines - parts, types, and uses,” </a:t>
            </a:r>
            <a:r>
              <a:rPr lang="en-US" sz="1100" err="1">
                <a:latin typeface="Times New Roman"/>
                <a:ea typeface="calibri light"/>
                <a:cs typeface="Segoe UI"/>
              </a:rPr>
              <a:t>Xometrys</a:t>
            </a:r>
            <a:r>
              <a:rPr lang="en-US" sz="1100">
                <a:latin typeface="Times New Roman"/>
                <a:ea typeface="calibri light"/>
                <a:cs typeface="Segoe UI"/>
              </a:rPr>
              <a:t> RSS, </a:t>
            </a:r>
            <a:r>
              <a:rPr lang="en-US" sz="1100">
                <a:latin typeface="Times New Roman"/>
                <a:ea typeface="calibri light"/>
                <a:cs typeface="Segoe UI"/>
                <a:hlinkClick r:id="rId8"/>
              </a:rPr>
              <a:t>https://www.xometry.com/resources/machining/drilling-machines/</a:t>
            </a:r>
            <a:r>
              <a:rPr lang="en-US" sz="1100">
                <a:latin typeface="Times New Roman"/>
                <a:ea typeface="calibri light"/>
                <a:cs typeface="Segoe UI"/>
              </a:rPr>
              <a:t> (accessed Sep. 15, 2023).</a:t>
            </a:r>
          </a:p>
          <a:p>
            <a:pPr marR="457200"/>
            <a:r>
              <a:rPr lang="en-US" sz="1100">
                <a:latin typeface="Times New Roman"/>
                <a:ea typeface="Calibri"/>
                <a:cs typeface="Calibri"/>
              </a:rPr>
              <a:t>[11]“A-Z guide for Drilling </a:t>
            </a:r>
            <a:r>
              <a:rPr lang="en-US" sz="1100" err="1">
                <a:latin typeface="Times New Roman"/>
                <a:ea typeface="Calibri"/>
                <a:cs typeface="Calibri"/>
              </a:rPr>
              <a:t>Aluminium</a:t>
            </a:r>
            <a:r>
              <a:rPr lang="en-US" sz="1100">
                <a:latin typeface="Times New Roman"/>
                <a:ea typeface="Calibri"/>
                <a:cs typeface="Calibri"/>
              </a:rPr>
              <a:t> | RUKO Shop UK,” </a:t>
            </a:r>
            <a:r>
              <a:rPr lang="en-US" sz="1100" i="1">
                <a:latin typeface="Times New Roman"/>
                <a:ea typeface="Calibri"/>
                <a:cs typeface="Calibri"/>
              </a:rPr>
              <a:t>RUKO UK</a:t>
            </a:r>
            <a:r>
              <a:rPr lang="en-US" sz="1100">
                <a:latin typeface="Times New Roman"/>
                <a:ea typeface="Calibri"/>
                <a:cs typeface="Calibri"/>
              </a:rPr>
              <a:t>, Nov. 07, 2023. </a:t>
            </a:r>
            <a:r>
              <a:rPr lang="en-US" sz="1100">
                <a:latin typeface="Times New Roman"/>
                <a:ea typeface="Calibri"/>
                <a:cs typeface="Calibri"/>
                <a:hlinkClick r:id="rId9"/>
              </a:rPr>
              <a:t>https://ruko.shop/blogs/ruko-shop-blog/drilling-aluminium-guide#:~:text=A%20regular%20HSS%20drill%20bit</a:t>
            </a:r>
            <a:r>
              <a:rPr lang="en-US" sz="1100">
                <a:latin typeface="Times New Roman"/>
                <a:ea typeface="Calibri"/>
                <a:cs typeface="Calibri"/>
              </a:rPr>
              <a:t> </a:t>
            </a:r>
          </a:p>
          <a:p>
            <a:pPr marR="457200"/>
            <a:r>
              <a:rPr lang="en-US" sz="1100">
                <a:latin typeface="Times New Roman"/>
                <a:ea typeface="Calibri"/>
                <a:cs typeface="Calibri"/>
              </a:rPr>
              <a:t>[12] Matthew, “The Difference Between HSS and Cobalt Drill Bits,” </a:t>
            </a:r>
            <a:r>
              <a:rPr lang="en-US" sz="1100" i="1">
                <a:latin typeface="Times New Roman"/>
                <a:ea typeface="Calibri"/>
                <a:cs typeface="Calibri"/>
              </a:rPr>
              <a:t>R.D. Barrett</a:t>
            </a:r>
            <a:r>
              <a:rPr lang="en-US" sz="1100">
                <a:latin typeface="Times New Roman"/>
                <a:ea typeface="Calibri"/>
                <a:cs typeface="Calibri"/>
              </a:rPr>
              <a:t>, Nov. 20, 2019. </a:t>
            </a:r>
            <a:r>
              <a:rPr lang="en-US" sz="1100">
                <a:latin typeface="Times New Roman"/>
                <a:ea typeface="Calibri"/>
                <a:cs typeface="Calibri"/>
                <a:hlinkClick r:id="rId10"/>
              </a:rPr>
              <a:t>https://rdbarrett.co.uk/blog/the-difference-between-hss-and-cobalt-drill-bits/</a:t>
            </a:r>
            <a:r>
              <a:rPr lang="en-US" sz="1100">
                <a:latin typeface="Times New Roman"/>
                <a:ea typeface="Calibri"/>
                <a:cs typeface="Calibri"/>
              </a:rPr>
              <a:t> </a:t>
            </a:r>
          </a:p>
          <a:p>
            <a:pPr marR="457200"/>
            <a:r>
              <a:rPr lang="en-US" sz="1100">
                <a:latin typeface="Times New Roman"/>
                <a:ea typeface="Calibri"/>
                <a:cs typeface="Calibri"/>
              </a:rPr>
              <a:t>‌[13] “How to Find the Right High-Speed Spindle | Spindle Tooling,” </a:t>
            </a:r>
            <a:r>
              <a:rPr lang="en-US" sz="1100" i="1">
                <a:latin typeface="Times New Roman"/>
                <a:ea typeface="Calibri"/>
                <a:cs typeface="Calibri"/>
                <a:hlinkClick r:id="rId11"/>
              </a:rPr>
              <a:t>www.ibagnorthamerica.com</a:t>
            </a:r>
            <a:r>
              <a:rPr lang="en-US" sz="1100">
                <a:latin typeface="Times New Roman"/>
                <a:ea typeface="Calibri"/>
                <a:cs typeface="Calibri"/>
              </a:rPr>
              <a:t>. </a:t>
            </a:r>
            <a:r>
              <a:rPr lang="en-US" sz="1100">
                <a:latin typeface="Times New Roman"/>
                <a:ea typeface="Calibri"/>
                <a:cs typeface="Calibri"/>
                <a:hlinkClick r:id="rId12"/>
              </a:rPr>
              <a:t>https://www.ibagnorthamerica.com/blog/how-to-select-the-right-high-speed-spindle</a:t>
            </a:r>
            <a:r>
              <a:rPr lang="en-US" sz="1100">
                <a:latin typeface="Times New Roman"/>
                <a:ea typeface="Calibri"/>
                <a:cs typeface="Calibri"/>
              </a:rPr>
              <a:t> (accessed Oct. 10, 2023).</a:t>
            </a:r>
            <a:endParaRPr lang="en-US" sz="1100">
              <a:latin typeface="Times New Roman"/>
              <a:cs typeface="Times New Roman"/>
            </a:endParaRPr>
          </a:p>
          <a:p>
            <a:pPr marR="457200"/>
            <a:r>
              <a:rPr lang="en-US" sz="1100">
                <a:latin typeface="Times New Roman"/>
                <a:ea typeface="Calibri"/>
                <a:cs typeface="Times New Roman"/>
              </a:rPr>
              <a:t>[20] R. G. BUDYNAS, “Gears- General,” in Shigley’s Mechanical Engineering Design, 11th ed, MCGRAW-HILL EDUCATION, 2019</a:t>
            </a:r>
            <a:endParaRPr lang="en-US" sz="1100">
              <a:latin typeface="Times New Roman"/>
              <a:cs typeface="Times New Roman"/>
            </a:endParaRPr>
          </a:p>
          <a:p>
            <a:pPr marR="457200"/>
            <a:r>
              <a:rPr lang="en-US" sz="1100">
                <a:latin typeface="Times New Roman"/>
                <a:ea typeface="Calibri"/>
                <a:cs typeface="Times New Roman"/>
              </a:rPr>
              <a:t>[21] W. D. Callister and D. G. Rethwisch, “Mechanical Properties of Metals,” in Materials science and engineering: An introduction, 10th ed, Milton, QLD: John Wiley and Sons Australia, Ltd, 2021</a:t>
            </a:r>
          </a:p>
          <a:p>
            <a:pPr marR="457200"/>
            <a:r>
              <a:rPr lang="en-US" sz="1100">
                <a:latin typeface="Times New Roman"/>
                <a:ea typeface="Calibri"/>
                <a:cs typeface="Times New Roman"/>
              </a:rPr>
              <a:t>[22] T. J. Baumeister, E. A. Avallone, and T. I. Baumeister, Standard Handbook for Mechanical Engineers, 7th ed. New York: McGraw-Hill Book, 1978.</a:t>
            </a:r>
            <a:endParaRPr lang="en-US" sz="1100">
              <a:latin typeface="Times New Roman"/>
              <a:cs typeface="Times New Roman"/>
            </a:endParaRPr>
          </a:p>
          <a:p>
            <a:pPr marR="457200"/>
            <a:r>
              <a:rPr lang="en-US" sz="1100">
                <a:latin typeface="Times New Roman"/>
                <a:ea typeface="Calibri"/>
                <a:cs typeface="Times New Roman"/>
              </a:rPr>
              <a:t>[23] A. </a:t>
            </a:r>
            <a:r>
              <a:rPr lang="en-US" sz="1100" err="1">
                <a:latin typeface="Times New Roman"/>
                <a:ea typeface="Calibri"/>
                <a:cs typeface="Times New Roman"/>
              </a:rPr>
              <a:t>Bicchi</a:t>
            </a:r>
            <a:r>
              <a:rPr lang="en-US" sz="1100">
                <a:latin typeface="Times New Roman"/>
                <a:ea typeface="Calibri"/>
                <a:cs typeface="Times New Roman"/>
              </a:rPr>
              <a:t> and G. </a:t>
            </a:r>
            <a:r>
              <a:rPr lang="en-US" sz="1100" err="1">
                <a:latin typeface="Times New Roman"/>
                <a:ea typeface="Calibri"/>
                <a:cs typeface="Times New Roman"/>
              </a:rPr>
              <a:t>Tonietti</a:t>
            </a:r>
            <a:r>
              <a:rPr lang="en-US" sz="1100">
                <a:latin typeface="Times New Roman"/>
                <a:ea typeface="Calibri"/>
                <a:cs typeface="Times New Roman"/>
              </a:rPr>
              <a:t>, “Fast and ‘soft-arm’ tactics,” IEEE Robotics &amp;amp; Automation Magazine, vol. 11, no. 2, pp. 22–33, 2004. doi:10.1109/mra.2004.1310939</a:t>
            </a:r>
            <a:endParaRPr lang="en-US" sz="1100">
              <a:latin typeface="Times New Roman"/>
              <a:cs typeface="Times New Roman"/>
            </a:endParaRPr>
          </a:p>
          <a:p>
            <a:pPr marR="457200"/>
            <a:r>
              <a:rPr lang="en-US" sz="1100">
                <a:latin typeface="Times New Roman"/>
                <a:ea typeface="Calibri"/>
                <a:cs typeface="Times New Roman"/>
              </a:rPr>
              <a:t>[24] S. G. Yakovlev, J. K. </a:t>
            </a:r>
            <a:r>
              <a:rPr lang="en-US" sz="1100" err="1">
                <a:latin typeface="Times New Roman"/>
                <a:ea typeface="Calibri"/>
                <a:cs typeface="Times New Roman"/>
              </a:rPr>
              <a:t>Keldibekov</a:t>
            </a:r>
            <a:r>
              <a:rPr lang="en-US" sz="1100">
                <a:latin typeface="Times New Roman"/>
                <a:ea typeface="Calibri"/>
                <a:cs typeface="Times New Roman"/>
              </a:rPr>
              <a:t>, and I. M. </a:t>
            </a:r>
            <a:r>
              <a:rPr lang="en-US" sz="1100" err="1">
                <a:latin typeface="Times New Roman"/>
                <a:ea typeface="Calibri"/>
                <a:cs typeface="Times New Roman"/>
              </a:rPr>
              <a:t>Gorbachenko</a:t>
            </a:r>
            <a:r>
              <a:rPr lang="en-US" sz="1100">
                <a:latin typeface="Times New Roman"/>
                <a:ea typeface="Calibri"/>
                <a:cs typeface="Times New Roman"/>
              </a:rPr>
              <a:t>, “Software development for 3D visualization of G-code when working with CNC machines,” Journal of Physics: Conference Series, vol. 1515, no. 2, p. 022082, 2020. doi:10.1088/1742-6596/1515/2/022082  </a:t>
            </a:r>
            <a:endParaRPr lang="en-US" sz="1100">
              <a:latin typeface="Times New Roman"/>
              <a:cs typeface="Times New Roman"/>
            </a:endParaRPr>
          </a:p>
          <a:p>
            <a:pPr marR="457200"/>
            <a:r>
              <a:rPr lang="en-US" sz="1100">
                <a:latin typeface="Times New Roman"/>
                <a:ea typeface="Calibri"/>
                <a:cs typeface="Times New Roman"/>
              </a:rPr>
              <a:t>[25] “What is manufacturing &amp; Manufacturing Processes,” Engineering Product Design, https://engineeringproductdesign.com/knowledge-base/manufacturing-processes/ (accessed Sep. 17, 2023).</a:t>
            </a:r>
          </a:p>
          <a:p>
            <a:pPr marR="457200"/>
            <a:r>
              <a:rPr lang="en-US" sz="1100">
                <a:latin typeface="Times New Roman"/>
                <a:ea typeface="Calibri"/>
                <a:cs typeface="Times New Roman"/>
              </a:rPr>
              <a:t>[26] “Browse Catalog,” McMaster-Carr, https://www.mcmaster.com/ (accessed Sep. 17, 2023).</a:t>
            </a:r>
          </a:p>
          <a:p>
            <a:pPr marR="457200"/>
            <a:r>
              <a:rPr lang="en-US" sz="1100">
                <a:latin typeface="Times New Roman"/>
                <a:ea typeface="Calibri"/>
                <a:cs typeface="Times New Roman"/>
              </a:rPr>
              <a:t>[27] T. Seo, G.-P. Jung, and D. Yun, Advances in Bio-Inspired Robots. </a:t>
            </a:r>
            <a:r>
              <a:rPr lang="en-US" sz="1100" err="1">
                <a:latin typeface="Times New Roman"/>
                <a:ea typeface="Calibri"/>
                <a:cs typeface="Times New Roman"/>
              </a:rPr>
              <a:t>S.l.</a:t>
            </a:r>
            <a:r>
              <a:rPr lang="en-US" sz="1100">
                <a:latin typeface="Times New Roman"/>
                <a:ea typeface="Calibri"/>
                <a:cs typeface="Times New Roman"/>
              </a:rPr>
              <a:t> Units: MDPI AG, 2021.  Journals/Articles</a:t>
            </a:r>
          </a:p>
          <a:p>
            <a:endParaRPr lang="en-US" sz="900">
              <a:latin typeface="Arial"/>
              <a:cs typeface="Segoe UI"/>
            </a:endParaRPr>
          </a:p>
        </p:txBody>
      </p:sp>
    </p:spTree>
    <p:extLst>
      <p:ext uri="{BB962C8B-B14F-4D97-AF65-F5344CB8AC3E}">
        <p14:creationId xmlns:p14="http://schemas.microsoft.com/office/powerpoint/2010/main" val="26693624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C43C17-429C-4237-955D-FFD3F34948C3}"/>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5">
            <a:extLst>
              <a:ext uri="{FF2B5EF4-FFF2-40B4-BE49-F238E27FC236}">
                <a16:creationId xmlns:a16="http://schemas.microsoft.com/office/drawing/2014/main" id="{C669F970-58C7-40B6-A500-A109D7011B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8267" y="5870673"/>
            <a:ext cx="2953733" cy="997575"/>
          </a:xfrm>
          <a:prstGeom prst="rect">
            <a:avLst/>
          </a:prstGeom>
        </p:spPr>
      </p:pic>
      <p:sp>
        <p:nvSpPr>
          <p:cNvPr id="7" name="Title 1">
            <a:extLst>
              <a:ext uri="{FF2B5EF4-FFF2-40B4-BE49-F238E27FC236}">
                <a16:creationId xmlns:a16="http://schemas.microsoft.com/office/drawing/2014/main" id="{5E71A313-F36E-40B8-A90B-1538FAA36B65}"/>
              </a:ext>
            </a:extLst>
          </p:cNvPr>
          <p:cNvSpPr txBox="1">
            <a:spLocks/>
          </p:cNvSpPr>
          <p:nvPr/>
        </p:nvSpPr>
        <p:spPr>
          <a:xfrm>
            <a:off x="201283" y="395126"/>
            <a:ext cx="10515600" cy="745218"/>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Haettenschweiler"/>
              </a:rPr>
              <a:t>References</a:t>
            </a:r>
            <a:endParaRPr lang="en-US" sz="4000">
              <a:latin typeface="Haettenschweiler" panose="020B0706040902060204" pitchFamily="34" charset="0"/>
            </a:endParaRPr>
          </a:p>
        </p:txBody>
      </p:sp>
      <p:sp>
        <p:nvSpPr>
          <p:cNvPr id="2" name="TextBox 1">
            <a:extLst>
              <a:ext uri="{FF2B5EF4-FFF2-40B4-BE49-F238E27FC236}">
                <a16:creationId xmlns:a16="http://schemas.microsoft.com/office/drawing/2014/main" id="{68090878-B87E-7949-6358-3DB704A3EEA0}"/>
              </a:ext>
            </a:extLst>
          </p:cNvPr>
          <p:cNvSpPr txBox="1"/>
          <p:nvPr/>
        </p:nvSpPr>
        <p:spPr>
          <a:xfrm>
            <a:off x="206878" y="1131794"/>
            <a:ext cx="11461376" cy="28161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latin typeface="Times New Roman"/>
              <a:ea typeface="calibri light"/>
              <a:cs typeface="Segoe UI"/>
            </a:endParaRPr>
          </a:p>
          <a:p>
            <a:r>
              <a:rPr lang="en-US" sz="1100">
                <a:latin typeface="Times New Roman"/>
                <a:cs typeface="Times New Roman"/>
              </a:rPr>
              <a:t>[28] “Speed - torque curves for Stepper Motors,” Oriental Motor U.S.A. Corp., https://www.orientalmotor.com/stepper-motors/technology/speed-torque-curves-for-stepper-motors.html (accessed Nov. 29, 2023). </a:t>
            </a:r>
          </a:p>
          <a:p>
            <a:r>
              <a:rPr lang="en-US" sz="1100">
                <a:latin typeface="Times New Roman"/>
                <a:cs typeface="Times New Roman"/>
              </a:rPr>
              <a:t>[29] B. J. Goodno and J. M. Gere, “Chapter 8: Deflection of Beams,” in </a:t>
            </a:r>
            <a:r>
              <a:rPr lang="en-US" sz="1100" i="1">
                <a:latin typeface="Times New Roman"/>
                <a:cs typeface="Times New Roman"/>
              </a:rPr>
              <a:t>Mechanics of Materials</a:t>
            </a:r>
            <a:r>
              <a:rPr lang="en-US" sz="1100">
                <a:latin typeface="Times New Roman"/>
                <a:cs typeface="Times New Roman"/>
              </a:rPr>
              <a:t>, vol. 11th, Australia: Cengage, 2021 </a:t>
            </a:r>
          </a:p>
          <a:p>
            <a:r>
              <a:rPr lang="en-US" sz="1100">
                <a:latin typeface="Times New Roman"/>
                <a:cs typeface="Times New Roman"/>
              </a:rPr>
              <a:t>[30] Springer Handbook of Robotics: With 84 Tables</a:t>
            </a:r>
          </a:p>
          <a:p>
            <a:r>
              <a:rPr lang="en-US" sz="1100">
                <a:latin typeface="Times New Roman"/>
                <a:cs typeface="Times New Roman"/>
              </a:rPr>
              <a:t>[31] Chapter 11 – Implementation, in Engineering by design</a:t>
            </a:r>
          </a:p>
          <a:p>
            <a:r>
              <a:rPr lang="en-US" sz="1100">
                <a:latin typeface="Times New Roman"/>
                <a:cs typeface="Times New Roman"/>
              </a:rPr>
              <a:t>[32] Development of Robotic Arm Prototype - A. Chaudhari, K. Rao, K. </a:t>
            </a:r>
            <a:r>
              <a:rPr lang="en-US" sz="1100" err="1">
                <a:latin typeface="Times New Roman"/>
                <a:cs typeface="Times New Roman"/>
              </a:rPr>
              <a:t>Rudrawar</a:t>
            </a:r>
            <a:r>
              <a:rPr lang="en-US" sz="1100">
                <a:latin typeface="Times New Roman"/>
                <a:cs typeface="Times New Roman"/>
              </a:rPr>
              <a:t>, P. </a:t>
            </a:r>
            <a:r>
              <a:rPr lang="en-US" sz="1100" err="1">
                <a:latin typeface="Times New Roman"/>
                <a:cs typeface="Times New Roman"/>
              </a:rPr>
              <a:t>Randhavan</a:t>
            </a:r>
            <a:r>
              <a:rPr lang="en-US" sz="1100">
                <a:latin typeface="Times New Roman"/>
                <a:cs typeface="Times New Roman"/>
              </a:rPr>
              <a:t> and P. Raut,</a:t>
            </a:r>
          </a:p>
          <a:p>
            <a:r>
              <a:rPr lang="en-US" sz="1100">
                <a:latin typeface="Times New Roman"/>
                <a:cs typeface="Times New Roman"/>
              </a:rPr>
              <a:t>[33] A Review of Current Techniques for Robotic Arm Manipulation and Mobile Navigation - T. </a:t>
            </a:r>
            <a:r>
              <a:rPr lang="en-US" sz="1100" err="1">
                <a:latin typeface="Times New Roman"/>
                <a:cs typeface="Times New Roman"/>
              </a:rPr>
              <a:t>Sieusankar</a:t>
            </a:r>
            <a:r>
              <a:rPr lang="en-US" sz="1100">
                <a:latin typeface="Times New Roman"/>
                <a:cs typeface="Times New Roman"/>
              </a:rPr>
              <a:t> and B. Chandrasekaran, T. </a:t>
            </a:r>
            <a:r>
              <a:rPr lang="en-US" sz="1100" err="1">
                <a:latin typeface="Times New Roman"/>
                <a:cs typeface="Times New Roman"/>
              </a:rPr>
              <a:t>Sieusankar</a:t>
            </a:r>
            <a:r>
              <a:rPr lang="en-US" sz="1100">
                <a:latin typeface="Times New Roman"/>
                <a:cs typeface="Times New Roman"/>
              </a:rPr>
              <a:t> and B. Chandrasekaran</a:t>
            </a:r>
          </a:p>
          <a:p>
            <a:r>
              <a:rPr lang="en-US" sz="1100">
                <a:latin typeface="Times New Roman"/>
                <a:cs typeface="Times New Roman"/>
              </a:rPr>
              <a:t>[34] Design of Geometric-Based Inverse Kinematics for a Low-Cost Robotic Arm - M. A. Muslim and S. N. </a:t>
            </a:r>
            <a:r>
              <a:rPr lang="en-US" sz="1100" err="1">
                <a:latin typeface="Times New Roman"/>
                <a:cs typeface="Times New Roman"/>
              </a:rPr>
              <a:t>Urfin</a:t>
            </a:r>
            <a:endParaRPr lang="en-US" sz="1100">
              <a:latin typeface="Times New Roman"/>
              <a:cs typeface="Times New Roman"/>
            </a:endParaRPr>
          </a:p>
          <a:p>
            <a:r>
              <a:rPr lang="en-US" sz="1100">
                <a:latin typeface="Times New Roman"/>
                <a:cs typeface="Times New Roman"/>
              </a:rPr>
              <a:t>[35] The Demeter Project - How to Create a Robotic Arm With Your Students </a:t>
            </a:r>
          </a:p>
          <a:p>
            <a:r>
              <a:rPr lang="en-US" sz="1100">
                <a:latin typeface="Times New Roman"/>
                <a:cs typeface="Times New Roman"/>
              </a:rPr>
              <a:t>[36] “Simplify Robot Programming with G-code - Universal Robots,” </a:t>
            </a:r>
          </a:p>
          <a:p>
            <a:r>
              <a:rPr lang="en-US" sz="1100">
                <a:latin typeface="Times New Roman"/>
                <a:cs typeface="Times New Roman"/>
              </a:rPr>
              <a:t>[37]“Appendix E: Creating the validation plan with a validation requirements matrix,” NASA, https://www.nasa.gov/reference/appendix-e-creating-the-validation-plan-with-a-validation-requirements-matrix/ (accessed Nov. 29, 2023). </a:t>
            </a:r>
          </a:p>
          <a:p>
            <a:r>
              <a:rPr lang="en-US" sz="1100">
                <a:latin typeface="Times New Roman"/>
                <a:cs typeface="Times New Roman"/>
              </a:rPr>
              <a:t>[38] P. </a:t>
            </a:r>
            <a:r>
              <a:rPr lang="en-US" sz="1100" err="1">
                <a:latin typeface="Times New Roman"/>
                <a:cs typeface="Times New Roman"/>
              </a:rPr>
              <a:t>Eskofier</a:t>
            </a:r>
            <a:r>
              <a:rPr lang="en-US" sz="1100">
                <a:latin typeface="Times New Roman"/>
                <a:cs typeface="Times New Roman"/>
              </a:rPr>
              <a:t>, “Drv8825 Adjust stepper current,” my home fab, https://www.my-home-fab.de/en/documentations/technical-descriptions/drv8825-adjust-stepper-current (accessed Nov. 14, 2023). </a:t>
            </a:r>
          </a:p>
          <a:p>
            <a:r>
              <a:rPr lang="en-US" sz="1100">
                <a:latin typeface="Times New Roman"/>
                <a:cs typeface="Times New Roman"/>
              </a:rPr>
              <a:t>[39] “Three golden rules for choosing a power supply (no </a:t>
            </a:r>
            <a:r>
              <a:rPr lang="en-US" sz="1100" err="1">
                <a:latin typeface="Times New Roman"/>
                <a:cs typeface="Times New Roman"/>
              </a:rPr>
              <a:t>maths</a:t>
            </a:r>
            <a:r>
              <a:rPr lang="en-US" sz="1100">
                <a:latin typeface="Times New Roman"/>
                <a:cs typeface="Times New Roman"/>
              </a:rPr>
              <a:t>!) - tutorial </a:t>
            </a:r>
            <a:r>
              <a:rPr lang="en-US" sz="1100" err="1">
                <a:latin typeface="Times New Roman"/>
                <a:cs typeface="Times New Roman"/>
              </a:rPr>
              <a:t>australia</a:t>
            </a:r>
            <a:r>
              <a:rPr lang="en-US" sz="1100">
                <a:latin typeface="Times New Roman"/>
                <a:cs typeface="Times New Roman"/>
              </a:rPr>
              <a:t>,” Core Electronics, https://core-electronics.com.au/guides/power-supply-which-to-choose/ (accessed Nov. 29, 2023).</a:t>
            </a:r>
            <a:endParaRPr lang="en-US"/>
          </a:p>
          <a:p>
            <a:endParaRPr lang="en-US" sz="1100">
              <a:latin typeface="Times New Roman"/>
              <a:cs typeface="Times New Roman"/>
            </a:endParaRPr>
          </a:p>
        </p:txBody>
      </p:sp>
    </p:spTree>
    <p:extLst>
      <p:ext uri="{BB962C8B-B14F-4D97-AF65-F5344CB8AC3E}">
        <p14:creationId xmlns:p14="http://schemas.microsoft.com/office/powerpoint/2010/main" val="2262502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Literature Review – Isaiah Padilla</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sp>
        <p:nvSpPr>
          <p:cNvPr id="3" name="Footer Placeholder 2">
            <a:extLst>
              <a:ext uri="{FF2B5EF4-FFF2-40B4-BE49-F238E27FC236}">
                <a16:creationId xmlns:a16="http://schemas.microsoft.com/office/drawing/2014/main" id="{09553490-C0AC-EDBD-7369-A2534C526917}"/>
              </a:ext>
            </a:extLst>
          </p:cNvPr>
          <p:cNvSpPr>
            <a:spLocks noGrp="1"/>
          </p:cNvSpPr>
          <p:nvPr>
            <p:ph type="ftr" sz="quarter" idx="11"/>
          </p:nvPr>
        </p:nvSpPr>
        <p:spPr/>
        <p:txBody>
          <a:bodyPr/>
          <a:lstStyle/>
          <a:p>
            <a:r>
              <a:rPr lang="en-US">
                <a:solidFill>
                  <a:schemeClr val="bg1"/>
                </a:solidFill>
              </a:rPr>
              <a:t>Isaiah Padilla</a:t>
            </a:r>
          </a:p>
        </p:txBody>
      </p:sp>
      <p:sp>
        <p:nvSpPr>
          <p:cNvPr id="8" name="TextBox 7">
            <a:extLst>
              <a:ext uri="{FF2B5EF4-FFF2-40B4-BE49-F238E27FC236}">
                <a16:creationId xmlns:a16="http://schemas.microsoft.com/office/drawing/2014/main" id="{7F60ECD1-706A-4250-9312-40469955A431}"/>
              </a:ext>
            </a:extLst>
          </p:cNvPr>
          <p:cNvSpPr txBox="1"/>
          <p:nvPr/>
        </p:nvSpPr>
        <p:spPr>
          <a:xfrm>
            <a:off x="359230" y="1066498"/>
            <a:ext cx="5841874" cy="4924425"/>
          </a:xfrm>
          <a:prstGeom prst="rect">
            <a:avLst/>
          </a:prstGeom>
          <a:noFill/>
        </p:spPr>
        <p:txBody>
          <a:bodyPr wrap="square" lIns="91440" tIns="45720" rIns="91440" bIns="45720" anchor="t">
            <a:spAutoFit/>
          </a:bodyPr>
          <a:lstStyle/>
          <a:p>
            <a:r>
              <a:rPr lang="en-US" u="sng">
                <a:cs typeface="Calibri"/>
              </a:rPr>
              <a:t>Books:</a:t>
            </a:r>
            <a:r>
              <a:rPr lang="en-US" sz="1600" u="sng">
                <a:cs typeface="Calibri"/>
              </a:rPr>
              <a:t>  </a:t>
            </a:r>
          </a:p>
          <a:p>
            <a:pPr marL="171450" indent="-171450">
              <a:buFont typeface="Arial" panose="020B0604020202020204" pitchFamily="34" charset="0"/>
              <a:buChar char="•"/>
            </a:pPr>
            <a:r>
              <a:rPr lang="en-US" sz="1100">
                <a:ea typeface="+mn-lt"/>
                <a:cs typeface="+mn-lt"/>
              </a:rPr>
              <a:t> R. G. </a:t>
            </a:r>
            <a:r>
              <a:rPr lang="en-US" sz="1100" err="1">
                <a:ea typeface="+mn-lt"/>
                <a:cs typeface="+mn-lt"/>
              </a:rPr>
              <a:t>Budynas</a:t>
            </a:r>
            <a:r>
              <a:rPr lang="en-US" sz="1100">
                <a:ea typeface="+mn-lt"/>
                <a:cs typeface="+mn-lt"/>
              </a:rPr>
              <a:t> and J. K. </a:t>
            </a:r>
            <a:r>
              <a:rPr lang="en-US" sz="1100" err="1">
                <a:ea typeface="+mn-lt"/>
                <a:cs typeface="+mn-lt"/>
              </a:rPr>
              <a:t>Nisbett</a:t>
            </a:r>
            <a:r>
              <a:rPr lang="en-US" sz="1100">
                <a:ea typeface="+mn-lt"/>
                <a:cs typeface="+mn-lt"/>
              </a:rPr>
              <a:t>, “Chapter 9 - Welding, Bonding, and the Design of Permanent Joints,” in </a:t>
            </a:r>
            <a:r>
              <a:rPr lang="en-US" sz="1100" i="1" err="1">
                <a:ea typeface="+mn-lt"/>
                <a:cs typeface="+mn-lt"/>
              </a:rPr>
              <a:t>Shigley’s</a:t>
            </a:r>
            <a:r>
              <a:rPr lang="en-US" sz="1100" i="1">
                <a:ea typeface="+mn-lt"/>
                <a:cs typeface="+mn-lt"/>
              </a:rPr>
              <a:t> Mechanical Engineering Design, 11th edition, </a:t>
            </a:r>
            <a:r>
              <a:rPr lang="en-US" sz="1100" i="1" err="1">
                <a:ea typeface="+mn-lt"/>
                <a:cs typeface="+mn-lt"/>
              </a:rPr>
              <a:t>SI</a:t>
            </a:r>
            <a:r>
              <a:rPr lang="en-US" sz="1100" i="1">
                <a:ea typeface="+mn-lt"/>
                <a:cs typeface="+mn-lt"/>
              </a:rPr>
              <a:t> units</a:t>
            </a:r>
            <a:r>
              <a:rPr lang="en-US" sz="1100">
                <a:ea typeface="+mn-lt"/>
                <a:cs typeface="+mn-lt"/>
              </a:rPr>
              <a:t>, 11th ed, S.l., NY: MCGRAW-HILL EDUCATION (AS, 2020, pp. 485–612</a:t>
            </a:r>
          </a:p>
          <a:p>
            <a:pPr lvl="1"/>
            <a:r>
              <a:rPr lang="en-US" sz="1000">
                <a:ea typeface="+mn-lt"/>
                <a:cs typeface="+mn-lt"/>
              </a:rPr>
              <a:t>Allows for the team to have a solid idea in how to bond, fasten, and connect each piece to our robotic drilling arm</a:t>
            </a:r>
          </a:p>
          <a:p>
            <a:pPr marL="171450" indent="-171450">
              <a:buFont typeface="Arial" panose="020B0604020202020204" pitchFamily="34" charset="0"/>
              <a:buChar char="•"/>
            </a:pPr>
            <a:r>
              <a:rPr lang="en-US" sz="1100">
                <a:ea typeface="+mn-lt"/>
                <a:cs typeface="+mn-lt"/>
              </a:rPr>
              <a:t>R. G. </a:t>
            </a:r>
            <a:r>
              <a:rPr lang="en-US" sz="1100" err="1">
                <a:ea typeface="+mn-lt"/>
                <a:cs typeface="+mn-lt"/>
              </a:rPr>
              <a:t>Budynas</a:t>
            </a:r>
            <a:r>
              <a:rPr lang="en-US" sz="1100">
                <a:ea typeface="+mn-lt"/>
                <a:cs typeface="+mn-lt"/>
              </a:rPr>
              <a:t> and J. K. </a:t>
            </a:r>
            <a:r>
              <a:rPr lang="en-US" sz="1100" err="1">
                <a:ea typeface="+mn-lt"/>
                <a:cs typeface="+mn-lt"/>
              </a:rPr>
              <a:t>Nisbett</a:t>
            </a:r>
            <a:r>
              <a:rPr lang="en-US" sz="1100">
                <a:ea typeface="+mn-lt"/>
                <a:cs typeface="+mn-lt"/>
              </a:rPr>
              <a:t>, “Chapter 4 - Deflection and Stiffness,” in </a:t>
            </a:r>
            <a:r>
              <a:rPr lang="en-US" sz="1100" i="1" err="1">
                <a:ea typeface="+mn-lt"/>
                <a:cs typeface="+mn-lt"/>
              </a:rPr>
              <a:t>Shigley’s</a:t>
            </a:r>
            <a:r>
              <a:rPr lang="en-US" sz="1100" i="1">
                <a:ea typeface="+mn-lt"/>
                <a:cs typeface="+mn-lt"/>
              </a:rPr>
              <a:t> Mechanical Engineering Design, 11th edition, </a:t>
            </a:r>
            <a:r>
              <a:rPr lang="en-US" sz="1100" i="1" err="1">
                <a:ea typeface="+mn-lt"/>
                <a:cs typeface="+mn-lt"/>
              </a:rPr>
              <a:t>SI</a:t>
            </a:r>
            <a:r>
              <a:rPr lang="en-US" sz="1100" i="1">
                <a:ea typeface="+mn-lt"/>
                <a:cs typeface="+mn-lt"/>
              </a:rPr>
              <a:t> units</a:t>
            </a:r>
            <a:r>
              <a:rPr lang="en-US" sz="1100">
                <a:ea typeface="+mn-lt"/>
                <a:cs typeface="+mn-lt"/>
              </a:rPr>
              <a:t>, 11th ed, S.l., NY: MCGRAW-HILL EDUCATION (AS, 2020, pp. 173–219</a:t>
            </a:r>
          </a:p>
          <a:p>
            <a:pPr lvl="1"/>
            <a:r>
              <a:rPr lang="en-US" sz="1000">
                <a:ea typeface="+mn-lt"/>
                <a:cs typeface="+mn-lt"/>
              </a:rPr>
              <a:t>Calculate how the team’s robotic arm will react when experiencing high amounts of torque during drilling.</a:t>
            </a:r>
          </a:p>
          <a:p>
            <a:r>
              <a:rPr lang="en-US" u="sng">
                <a:ea typeface="+mn-lt"/>
                <a:cs typeface="+mn-lt"/>
              </a:rPr>
              <a:t>Papers:</a:t>
            </a:r>
            <a:r>
              <a:rPr lang="en-US" sz="1600">
                <a:ea typeface="+mn-lt"/>
                <a:cs typeface="+mn-lt"/>
              </a:rPr>
              <a:t> </a:t>
            </a:r>
            <a:r>
              <a:rPr lang="en-US" sz="1200">
                <a:ea typeface="+mn-lt"/>
                <a:cs typeface="+mn-lt"/>
              </a:rPr>
              <a:t> </a:t>
            </a:r>
          </a:p>
          <a:p>
            <a:pPr marL="171450" indent="-171450">
              <a:buFont typeface="Arial" panose="020B0604020202020204" pitchFamily="34" charset="0"/>
              <a:buChar char="•"/>
            </a:pPr>
            <a:r>
              <a:rPr lang="en-US" sz="1200">
                <a:ea typeface="+mn-lt"/>
                <a:cs typeface="+mn-lt"/>
              </a:rPr>
              <a:t>G. R. Reddy and V. K. </a:t>
            </a:r>
            <a:r>
              <a:rPr lang="en-US" sz="1200" err="1">
                <a:ea typeface="+mn-lt"/>
                <a:cs typeface="+mn-lt"/>
              </a:rPr>
              <a:t>Eranki</a:t>
            </a:r>
            <a:r>
              <a:rPr lang="en-US" sz="1200">
                <a:ea typeface="+mn-lt"/>
                <a:cs typeface="+mn-lt"/>
              </a:rPr>
              <a:t>, “Design and Structural Analysis of a Robotic Arm,” thesis, </a:t>
            </a:r>
            <a:r>
              <a:rPr lang="en-US" sz="1200" err="1">
                <a:ea typeface="+mn-lt"/>
                <a:cs typeface="+mn-lt"/>
              </a:rPr>
              <a:t>Karlskrona</a:t>
            </a:r>
            <a:r>
              <a:rPr lang="en-US" sz="1200">
                <a:ea typeface="+mn-lt"/>
                <a:cs typeface="+mn-lt"/>
              </a:rPr>
              <a:t>, 2016</a:t>
            </a:r>
          </a:p>
          <a:p>
            <a:pPr lvl="1"/>
            <a:r>
              <a:rPr lang="en-US" sz="1000">
                <a:ea typeface="Calibri" panose="020F0502020204030204"/>
                <a:cs typeface="Calibri"/>
              </a:rPr>
              <a:t>Helps in creating "</a:t>
            </a:r>
            <a:r>
              <a:rPr lang="en-US" sz="1000">
                <a:ea typeface="+mn-lt"/>
                <a:cs typeface="+mn-lt"/>
              </a:rPr>
              <a:t>joints that move in vertical and horizontal directions"</a:t>
            </a:r>
            <a:endParaRPr lang="en-US" sz="1200">
              <a:cs typeface="Calibri"/>
            </a:endParaRPr>
          </a:p>
          <a:p>
            <a:pPr marL="171450" indent="-171450">
              <a:buFont typeface="Arial" panose="020B0604020202020204" pitchFamily="34" charset="0"/>
              <a:buChar char="•"/>
            </a:pPr>
            <a:r>
              <a:rPr lang="en-US" sz="1200">
                <a:ea typeface="+mn-lt"/>
                <a:cs typeface="+mn-lt"/>
              </a:rPr>
              <a:t> R. Gautam, A. </a:t>
            </a:r>
            <a:r>
              <a:rPr lang="en-US" sz="1200" err="1">
                <a:ea typeface="+mn-lt"/>
                <a:cs typeface="+mn-lt"/>
              </a:rPr>
              <a:t>Gedam</a:t>
            </a:r>
            <a:r>
              <a:rPr lang="en-US" sz="1200">
                <a:ea typeface="+mn-lt"/>
                <a:cs typeface="+mn-lt"/>
              </a:rPr>
              <a:t>, A. </a:t>
            </a:r>
            <a:r>
              <a:rPr lang="en-US" sz="1200" err="1">
                <a:ea typeface="+mn-lt"/>
                <a:cs typeface="+mn-lt"/>
              </a:rPr>
              <a:t>Zade</a:t>
            </a:r>
            <a:r>
              <a:rPr lang="en-US" sz="1200">
                <a:ea typeface="+mn-lt"/>
                <a:cs typeface="+mn-lt"/>
              </a:rPr>
              <a:t>, and A. </a:t>
            </a:r>
            <a:r>
              <a:rPr lang="en-US" sz="1200" err="1">
                <a:ea typeface="+mn-lt"/>
                <a:cs typeface="+mn-lt"/>
              </a:rPr>
              <a:t>Mahawadiwar</a:t>
            </a:r>
            <a:r>
              <a:rPr lang="en-US" sz="1200">
                <a:ea typeface="+mn-lt"/>
                <a:cs typeface="+mn-lt"/>
              </a:rPr>
              <a:t>, </a:t>
            </a:r>
            <a:r>
              <a:rPr lang="en-US" sz="1200" i="1">
                <a:ea typeface="+mn-lt"/>
                <a:cs typeface="+mn-lt"/>
              </a:rPr>
              <a:t>Review on Development of Industrial Robotic Arm</a:t>
            </a:r>
            <a:r>
              <a:rPr lang="en-US" sz="1200">
                <a:ea typeface="+mn-lt"/>
                <a:cs typeface="+mn-lt"/>
              </a:rPr>
              <a:t>. International Research Journal of Engineering and Technology, 2017</a:t>
            </a:r>
          </a:p>
          <a:p>
            <a:pPr lvl="1"/>
            <a:r>
              <a:rPr lang="en-US" sz="1000">
                <a:ea typeface="Calibri" panose="020F0502020204030204"/>
                <a:cs typeface="Calibri"/>
              </a:rPr>
              <a:t>Shows how to create a robotic arm that is "lightweight and uses lightweight materials"</a:t>
            </a:r>
            <a:endParaRPr lang="en-US" sz="1200">
              <a:cs typeface="Calibri"/>
            </a:endParaRPr>
          </a:p>
          <a:p>
            <a:pPr marL="171450" indent="-171450">
              <a:buFont typeface="Arial" panose="020B0604020202020204" pitchFamily="34" charset="0"/>
              <a:buChar char="•"/>
            </a:pPr>
            <a:r>
              <a:rPr lang="en-US" sz="1200">
                <a:ea typeface="+mn-lt"/>
                <a:cs typeface="+mn-lt"/>
              </a:rPr>
              <a:t> M. Z. Silva, T. Brito, J. L. Lima and M. F. Silva, "Industrial Robotic Arm in Machining Process Aimed to 3D Objects Reconstruction," 2021 22nd IEEE International Conference on Industrial Technology (ICIT), Valencia, Spain, 2021, pp. 1100-1105, </a:t>
            </a:r>
            <a:r>
              <a:rPr lang="en-US" sz="1200" err="1">
                <a:ea typeface="+mn-lt"/>
                <a:cs typeface="+mn-lt"/>
              </a:rPr>
              <a:t>doi</a:t>
            </a:r>
            <a:r>
              <a:rPr lang="en-US" sz="1200">
                <a:ea typeface="+mn-lt"/>
                <a:cs typeface="+mn-lt"/>
              </a:rPr>
              <a:t>: 10.1109/ICIT46573.2021.9453596.</a:t>
            </a:r>
            <a:endParaRPr lang="en-US" sz="1200">
              <a:cs typeface="Calibri"/>
            </a:endParaRPr>
          </a:p>
          <a:p>
            <a:pPr lvl="1"/>
            <a:r>
              <a:rPr lang="en-US" sz="1000">
                <a:ea typeface="Calibri" panose="020F0502020204030204"/>
                <a:cs typeface="Calibri"/>
              </a:rPr>
              <a:t>Will be useful when considering the portability of the design</a:t>
            </a:r>
          </a:p>
          <a:p>
            <a:pPr lvl="1"/>
            <a:r>
              <a:rPr lang="en-US" sz="1000">
                <a:ea typeface="Calibri" panose="020F0502020204030204"/>
                <a:cs typeface="Calibri"/>
              </a:rPr>
              <a:t>Another viable resource in G-Code 3D visualization software important in the drilling aspect of the project</a:t>
            </a:r>
            <a:endParaRPr lang="en-US" sz="1000">
              <a:cs typeface="Calibri"/>
            </a:endParaRPr>
          </a:p>
          <a:p>
            <a:endParaRPr lang="en-US" sz="1400">
              <a:ea typeface="Calibri" panose="020F0502020204030204"/>
              <a:cs typeface="Calibri"/>
            </a:endParaRPr>
          </a:p>
        </p:txBody>
      </p:sp>
      <p:sp>
        <p:nvSpPr>
          <p:cNvPr id="9" name="TextBox 8">
            <a:extLst>
              <a:ext uri="{FF2B5EF4-FFF2-40B4-BE49-F238E27FC236}">
                <a16:creationId xmlns:a16="http://schemas.microsoft.com/office/drawing/2014/main" id="{E2BF9A57-4B68-42B5-91CB-24C486BE4170}"/>
              </a:ext>
            </a:extLst>
          </p:cNvPr>
          <p:cNvSpPr txBox="1"/>
          <p:nvPr/>
        </p:nvSpPr>
        <p:spPr>
          <a:xfrm>
            <a:off x="6105903" y="770255"/>
            <a:ext cx="5948855" cy="5078313"/>
          </a:xfrm>
          <a:prstGeom prst="rect">
            <a:avLst/>
          </a:prstGeom>
          <a:noFill/>
        </p:spPr>
        <p:txBody>
          <a:bodyPr wrap="square" lIns="91440" tIns="45720" rIns="91440" bIns="45720" anchor="t">
            <a:spAutoFit/>
          </a:bodyPr>
          <a:lstStyle/>
          <a:p>
            <a:r>
              <a:rPr lang="en-US" u="sng">
                <a:cs typeface="Calibri"/>
              </a:rPr>
              <a:t>Online Resources:</a:t>
            </a:r>
            <a:r>
              <a:rPr lang="en-US" sz="1600" u="sng">
                <a:cs typeface="Calibri"/>
              </a:rPr>
              <a:t> </a:t>
            </a:r>
            <a:r>
              <a:rPr lang="en-US" sz="1200">
                <a:cs typeface="Calibri"/>
              </a:rPr>
              <a:t> </a:t>
            </a:r>
          </a:p>
          <a:p>
            <a:pPr marL="171450" indent="-171450">
              <a:buFont typeface="Arial" panose="020B0604020202020204" pitchFamily="34" charset="0"/>
              <a:buChar char="•"/>
            </a:pPr>
            <a:r>
              <a:rPr lang="en-US" sz="1200">
                <a:ea typeface="+mn-lt"/>
                <a:cs typeface="+mn-lt"/>
              </a:rPr>
              <a:t>M. Fairchild, “Drilling robots: Automate for fast and precise results,” #HowToRobot, </a:t>
            </a:r>
            <a:r>
              <a:rPr lang="en-US" sz="1200">
                <a:ea typeface="+mn-lt"/>
                <a:cs typeface="+mn-lt"/>
                <a:hlinkClick r:id="rId4"/>
              </a:rPr>
              <a:t>https://</a:t>
            </a:r>
            <a:r>
              <a:rPr lang="en-US" sz="1200" err="1">
                <a:ea typeface="+mn-lt"/>
                <a:cs typeface="+mn-lt"/>
                <a:hlinkClick r:id="rId4"/>
              </a:rPr>
              <a:t>howtorobot.com</a:t>
            </a:r>
            <a:r>
              <a:rPr lang="en-US" sz="1200">
                <a:ea typeface="+mn-lt"/>
                <a:cs typeface="+mn-lt"/>
                <a:hlinkClick r:id="rId4"/>
              </a:rPr>
              <a:t>/expert-insight/drilling-robots</a:t>
            </a:r>
            <a:r>
              <a:rPr lang="en-US" sz="1200">
                <a:ea typeface="+mn-lt"/>
                <a:cs typeface="+mn-lt"/>
              </a:rPr>
              <a:t> (accessed Sep. 15, 2023). </a:t>
            </a:r>
          </a:p>
          <a:p>
            <a:pPr lvl="1"/>
            <a:r>
              <a:rPr lang="en-US" sz="1000">
                <a:ea typeface="Calibri" panose="020F0502020204030204"/>
                <a:cs typeface="Calibri"/>
              </a:rPr>
              <a:t>Provides what industries are already using drilling robots </a:t>
            </a:r>
          </a:p>
          <a:p>
            <a:pPr lvl="1"/>
            <a:r>
              <a:rPr lang="en-US" sz="1000">
                <a:ea typeface="Calibri" panose="020F0502020204030204"/>
                <a:cs typeface="Calibri"/>
              </a:rPr>
              <a:t>Main uses for various robots in the industry</a:t>
            </a:r>
          </a:p>
          <a:p>
            <a:pPr lvl="1"/>
            <a:r>
              <a:rPr lang="en-US" sz="1000">
                <a:ea typeface="Calibri" panose="020F0502020204030204"/>
                <a:cs typeface="Calibri"/>
              </a:rPr>
              <a:t>Provides potential outreach opportunities for not only more advice but as well as donated materials</a:t>
            </a:r>
            <a:endParaRPr lang="en-US" sz="800">
              <a:cs typeface="Calibri"/>
            </a:endParaRPr>
          </a:p>
          <a:p>
            <a:pPr marL="171450" indent="-171450">
              <a:buFont typeface="Arial" panose="020B0604020202020204" pitchFamily="34" charset="0"/>
              <a:buChar char="•"/>
            </a:pPr>
            <a:r>
              <a:rPr lang="en-US" sz="1200">
                <a:ea typeface="+mn-lt"/>
                <a:cs typeface="+mn-lt"/>
              </a:rPr>
              <a:t> T. </a:t>
            </a:r>
            <a:r>
              <a:rPr lang="en-US" sz="1200" err="1">
                <a:ea typeface="+mn-lt"/>
                <a:cs typeface="+mn-lt"/>
              </a:rPr>
              <a:t>Xometry</a:t>
            </a:r>
            <a:r>
              <a:rPr lang="en-US" sz="1200">
                <a:ea typeface="+mn-lt"/>
                <a:cs typeface="+mn-lt"/>
              </a:rPr>
              <a:t>, “Drilling machines - parts, types, and uses,” </a:t>
            </a:r>
            <a:r>
              <a:rPr lang="en-US" sz="1200" err="1">
                <a:ea typeface="+mn-lt"/>
                <a:cs typeface="+mn-lt"/>
              </a:rPr>
              <a:t>Xometrys</a:t>
            </a:r>
            <a:r>
              <a:rPr lang="en-US" sz="1200">
                <a:ea typeface="+mn-lt"/>
                <a:cs typeface="+mn-lt"/>
              </a:rPr>
              <a:t> RSS, </a:t>
            </a:r>
            <a:r>
              <a:rPr lang="en-US" sz="1200">
                <a:ea typeface="+mn-lt"/>
                <a:cs typeface="+mn-lt"/>
                <a:hlinkClick r:id="rId5"/>
              </a:rPr>
              <a:t>https://</a:t>
            </a:r>
            <a:r>
              <a:rPr lang="en-US" sz="1200" err="1">
                <a:ea typeface="+mn-lt"/>
                <a:cs typeface="+mn-lt"/>
                <a:hlinkClick r:id="rId5"/>
              </a:rPr>
              <a:t>www.xometry.com</a:t>
            </a:r>
            <a:r>
              <a:rPr lang="en-US" sz="1200">
                <a:ea typeface="+mn-lt"/>
                <a:cs typeface="+mn-lt"/>
                <a:hlinkClick r:id="rId5"/>
              </a:rPr>
              <a:t>/resources/machining/drilling-machines/</a:t>
            </a:r>
            <a:r>
              <a:rPr lang="en-US" sz="1200">
                <a:ea typeface="+mn-lt"/>
                <a:cs typeface="+mn-lt"/>
              </a:rPr>
              <a:t> (accessed Sep. 15, 2023).</a:t>
            </a:r>
            <a:endParaRPr lang="en-US" sz="1200">
              <a:cs typeface="Calibri"/>
            </a:endParaRPr>
          </a:p>
          <a:p>
            <a:pPr lvl="1"/>
            <a:r>
              <a:rPr lang="en-US" sz="1000">
                <a:ea typeface="Calibri" panose="020F0502020204030204"/>
                <a:cs typeface="Calibri"/>
              </a:rPr>
              <a:t> Shows </a:t>
            </a:r>
            <a:r>
              <a:rPr lang="en-US" sz="1000">
                <a:ea typeface="+mn-lt"/>
                <a:cs typeface="+mn-lt"/>
              </a:rPr>
              <a:t>different "parts of a drilling machine, the different types of machines available, and the specific uses of these machines"</a:t>
            </a:r>
          </a:p>
          <a:p>
            <a:pPr lvl="1"/>
            <a:r>
              <a:rPr lang="en-US" sz="1000">
                <a:ea typeface="+mn-lt"/>
                <a:cs typeface="+mn-lt"/>
              </a:rPr>
              <a:t>Will be helpful in the same ways stated above but also help break down the parts of a drilling machine</a:t>
            </a:r>
            <a:endParaRPr lang="en-US" sz="1000">
              <a:ea typeface="Calibri" panose="020F0502020204030204"/>
              <a:cs typeface="Calibri"/>
            </a:endParaRPr>
          </a:p>
          <a:p>
            <a:pPr marL="171450" marR="457200" indent="-171450">
              <a:buFont typeface="Arial" panose="020B0604020202020204" pitchFamily="34" charset="0"/>
              <a:buChar char="•"/>
            </a:pPr>
            <a:r>
              <a:rPr lang="en-US" sz="1200" b="0" i="0">
                <a:solidFill>
                  <a:srgbClr val="000000"/>
                </a:solidFill>
                <a:effectLst/>
                <a:latin typeface="Calibri"/>
                <a:ea typeface="Calibri"/>
                <a:cs typeface="Calibri"/>
              </a:rPr>
              <a:t>“A-Z guide for Drilling </a:t>
            </a:r>
            <a:r>
              <a:rPr lang="en-US" sz="1200" b="0" i="0" err="1">
                <a:solidFill>
                  <a:srgbClr val="000000"/>
                </a:solidFill>
                <a:effectLst/>
                <a:latin typeface="Calibri"/>
                <a:ea typeface="Calibri"/>
                <a:cs typeface="Calibri"/>
              </a:rPr>
              <a:t>Aluminium</a:t>
            </a:r>
            <a:r>
              <a:rPr lang="en-US" sz="1200" b="0" i="0">
                <a:solidFill>
                  <a:srgbClr val="000000"/>
                </a:solidFill>
                <a:effectLst/>
                <a:latin typeface="Calibri"/>
                <a:ea typeface="Calibri"/>
                <a:cs typeface="Calibri"/>
              </a:rPr>
              <a:t> | RUKO Shop UK,” </a:t>
            </a:r>
            <a:r>
              <a:rPr lang="en-US" sz="1200" b="0" i="1">
                <a:solidFill>
                  <a:srgbClr val="000000"/>
                </a:solidFill>
                <a:effectLst/>
                <a:latin typeface="Calibri"/>
                <a:ea typeface="Calibri"/>
                <a:cs typeface="Calibri"/>
              </a:rPr>
              <a:t>RUKO UK</a:t>
            </a:r>
            <a:r>
              <a:rPr lang="en-US" sz="1200" b="0" i="0">
                <a:solidFill>
                  <a:srgbClr val="000000"/>
                </a:solidFill>
                <a:effectLst/>
                <a:latin typeface="Calibri"/>
                <a:ea typeface="Calibri"/>
                <a:cs typeface="Calibri"/>
              </a:rPr>
              <a:t>, Nov. 07, 2023. </a:t>
            </a:r>
            <a:r>
              <a:rPr lang="en-US" sz="1200" b="0" i="0">
                <a:solidFill>
                  <a:srgbClr val="000000"/>
                </a:solidFill>
                <a:effectLst/>
                <a:latin typeface="Calibri"/>
                <a:ea typeface="Calibri"/>
                <a:cs typeface="Calibri"/>
                <a:hlinkClick r:id="rId6"/>
              </a:rPr>
              <a:t>https://</a:t>
            </a:r>
            <a:r>
              <a:rPr lang="en-US" sz="1200" b="0" i="0" err="1">
                <a:solidFill>
                  <a:srgbClr val="000000"/>
                </a:solidFill>
                <a:effectLst/>
                <a:latin typeface="Calibri"/>
                <a:ea typeface="Calibri"/>
                <a:cs typeface="Calibri"/>
                <a:hlinkClick r:id="rId6"/>
              </a:rPr>
              <a:t>ruko.shop</a:t>
            </a:r>
            <a:r>
              <a:rPr lang="en-US" sz="1200" b="0" i="0">
                <a:solidFill>
                  <a:srgbClr val="000000"/>
                </a:solidFill>
                <a:effectLst/>
                <a:latin typeface="Calibri"/>
                <a:ea typeface="Calibri"/>
                <a:cs typeface="Calibri"/>
                <a:hlinkClick r:id="rId6"/>
              </a:rPr>
              <a:t>/blogs/</a:t>
            </a:r>
            <a:r>
              <a:rPr lang="en-US" sz="1200" b="0" i="0" err="1">
                <a:solidFill>
                  <a:srgbClr val="000000"/>
                </a:solidFill>
                <a:effectLst/>
                <a:latin typeface="Calibri"/>
                <a:ea typeface="Calibri"/>
                <a:cs typeface="Calibri"/>
                <a:hlinkClick r:id="rId6"/>
              </a:rPr>
              <a:t>ruko-shop-blog</a:t>
            </a:r>
            <a:r>
              <a:rPr lang="en-US" sz="1200" b="0" i="0">
                <a:solidFill>
                  <a:srgbClr val="000000"/>
                </a:solidFill>
                <a:effectLst/>
                <a:latin typeface="Calibri"/>
                <a:ea typeface="Calibri"/>
                <a:cs typeface="Calibri"/>
                <a:hlinkClick r:id="rId6"/>
              </a:rPr>
              <a:t>/</a:t>
            </a:r>
            <a:r>
              <a:rPr lang="en-US" sz="1200" b="0" i="0" err="1">
                <a:solidFill>
                  <a:srgbClr val="000000"/>
                </a:solidFill>
                <a:effectLst/>
                <a:latin typeface="Calibri"/>
                <a:ea typeface="Calibri"/>
                <a:cs typeface="Calibri"/>
                <a:hlinkClick r:id="rId6"/>
              </a:rPr>
              <a:t>drilling-aluminium-guide</a:t>
            </a:r>
            <a:r>
              <a:rPr lang="en-US" sz="1200" b="0" i="0">
                <a:solidFill>
                  <a:srgbClr val="000000"/>
                </a:solidFill>
                <a:effectLst/>
                <a:latin typeface="Calibri"/>
                <a:ea typeface="Calibri"/>
                <a:cs typeface="Calibri"/>
                <a:hlinkClick r:id="rId6"/>
              </a:rPr>
              <a:t>#:~:text=A%20regular%20HSS%20drill%20bit</a:t>
            </a:r>
            <a:r>
              <a:rPr lang="en-US" sz="1200">
                <a:solidFill>
                  <a:srgbClr val="000000"/>
                </a:solidFill>
                <a:latin typeface="Calibri"/>
                <a:ea typeface="Calibri"/>
                <a:cs typeface="Calibri"/>
              </a:rPr>
              <a:t> </a:t>
            </a:r>
            <a:endParaRPr lang="en-US" sz="1200" b="0" i="0">
              <a:solidFill>
                <a:srgbClr val="000000"/>
              </a:solidFill>
              <a:effectLst/>
              <a:latin typeface="Calibri" panose="020F0502020204030204" pitchFamily="34" charset="0"/>
              <a:ea typeface="Calibri"/>
              <a:cs typeface="Calibri"/>
            </a:endParaRPr>
          </a:p>
          <a:p>
            <a:pPr marR="457200"/>
            <a:r>
              <a:rPr lang="en-US" sz="1200">
                <a:solidFill>
                  <a:srgbClr val="000000"/>
                </a:solidFill>
                <a:latin typeface="Calibri"/>
                <a:ea typeface="Calibri"/>
                <a:cs typeface="Calibri"/>
              </a:rPr>
              <a:t>              </a:t>
            </a:r>
            <a:r>
              <a:rPr lang="en-US" sz="1000">
                <a:solidFill>
                  <a:srgbClr val="000000"/>
                </a:solidFill>
              </a:rPr>
              <a:t> Used for direction on what materials and torques are best for drilling through aluminum</a:t>
            </a:r>
            <a:endParaRPr lang="en-US" sz="1000" b="0" i="0">
              <a:solidFill>
                <a:srgbClr val="000000"/>
              </a:solidFill>
              <a:effectLst/>
            </a:endParaRPr>
          </a:p>
          <a:p>
            <a:pPr marL="171450" marR="457200" indent="-171450">
              <a:buFont typeface="Arial" panose="020B0604020202020204" pitchFamily="34" charset="0"/>
              <a:buChar char="•"/>
            </a:pPr>
            <a:r>
              <a:rPr lang="en-US" sz="1200">
                <a:solidFill>
                  <a:srgbClr val="000000"/>
                </a:solidFill>
                <a:latin typeface="Calibri"/>
                <a:ea typeface="Calibri"/>
                <a:cs typeface="Calibri"/>
              </a:rPr>
              <a:t> M</a:t>
            </a:r>
            <a:r>
              <a:rPr lang="en-US" sz="1200" b="0" i="0">
                <a:solidFill>
                  <a:srgbClr val="000000"/>
                </a:solidFill>
                <a:effectLst/>
                <a:latin typeface="Calibri"/>
                <a:ea typeface="Calibri"/>
                <a:cs typeface="Calibri"/>
              </a:rPr>
              <a:t>atthew, “The Difference Between HSS and Cobalt Drill Bits,” </a:t>
            </a:r>
            <a:r>
              <a:rPr lang="en-US" sz="1200" b="0" i="1">
                <a:solidFill>
                  <a:srgbClr val="000000"/>
                </a:solidFill>
                <a:effectLst/>
                <a:latin typeface="Calibri"/>
                <a:ea typeface="Calibri"/>
                <a:cs typeface="Calibri"/>
              </a:rPr>
              <a:t>R.D. Barrett</a:t>
            </a:r>
            <a:r>
              <a:rPr lang="en-US" sz="1200" b="0" i="0">
                <a:solidFill>
                  <a:srgbClr val="000000"/>
                </a:solidFill>
                <a:effectLst/>
                <a:latin typeface="Calibri"/>
                <a:ea typeface="Calibri"/>
                <a:cs typeface="Calibri"/>
              </a:rPr>
              <a:t>, Nov. 20, 2019. </a:t>
            </a:r>
            <a:r>
              <a:rPr lang="en-US" sz="1200" b="0" i="0">
                <a:solidFill>
                  <a:srgbClr val="000000"/>
                </a:solidFill>
                <a:effectLst/>
                <a:latin typeface="Calibri"/>
                <a:ea typeface="Calibri"/>
                <a:cs typeface="Calibri"/>
                <a:hlinkClick r:id="rId7"/>
              </a:rPr>
              <a:t>https://</a:t>
            </a:r>
            <a:r>
              <a:rPr lang="en-US" sz="1200" b="0" i="0" err="1">
                <a:solidFill>
                  <a:srgbClr val="000000"/>
                </a:solidFill>
                <a:effectLst/>
                <a:latin typeface="Calibri"/>
                <a:ea typeface="Calibri"/>
                <a:cs typeface="Calibri"/>
                <a:hlinkClick r:id="rId7"/>
              </a:rPr>
              <a:t>rdbarrett.co.uk</a:t>
            </a:r>
            <a:r>
              <a:rPr lang="en-US" sz="1200" b="0" i="0">
                <a:solidFill>
                  <a:srgbClr val="000000"/>
                </a:solidFill>
                <a:effectLst/>
                <a:latin typeface="Calibri"/>
                <a:ea typeface="Calibri"/>
                <a:cs typeface="Calibri"/>
                <a:hlinkClick r:id="rId7"/>
              </a:rPr>
              <a:t>/blog/the-difference-between-</a:t>
            </a:r>
            <a:r>
              <a:rPr lang="en-US" sz="1200" b="0" i="0" err="1">
                <a:solidFill>
                  <a:srgbClr val="000000"/>
                </a:solidFill>
                <a:effectLst/>
                <a:latin typeface="Calibri"/>
                <a:ea typeface="Calibri"/>
                <a:cs typeface="Calibri"/>
                <a:hlinkClick r:id="rId7"/>
              </a:rPr>
              <a:t>hss-and-cobalt-drill</a:t>
            </a:r>
            <a:r>
              <a:rPr lang="en-US" sz="1200" b="0" i="0">
                <a:solidFill>
                  <a:srgbClr val="000000"/>
                </a:solidFill>
                <a:effectLst/>
                <a:latin typeface="Calibri"/>
                <a:ea typeface="Calibri"/>
                <a:cs typeface="Calibri"/>
                <a:hlinkClick r:id="rId7"/>
              </a:rPr>
              <a:t>-bits/</a:t>
            </a:r>
            <a:r>
              <a:rPr lang="en-US" sz="1200">
                <a:solidFill>
                  <a:srgbClr val="000000"/>
                </a:solidFill>
                <a:latin typeface="Calibri"/>
                <a:ea typeface="Calibri"/>
                <a:cs typeface="Calibri"/>
              </a:rPr>
              <a:t> </a:t>
            </a:r>
            <a:endParaRPr lang="en-US" sz="1200" b="0" i="0">
              <a:solidFill>
                <a:srgbClr val="000000"/>
              </a:solidFill>
              <a:effectLst/>
              <a:latin typeface="Calibri" panose="020F0502020204030204" pitchFamily="34" charset="0"/>
              <a:ea typeface="Calibri"/>
              <a:cs typeface="Calibri"/>
            </a:endParaRPr>
          </a:p>
          <a:p>
            <a:pPr marR="457200"/>
            <a:r>
              <a:rPr lang="en-US" sz="1200">
                <a:solidFill>
                  <a:srgbClr val="000000"/>
                </a:solidFill>
                <a:latin typeface="Calibri"/>
                <a:ea typeface="Calibri"/>
                <a:cs typeface="Calibri"/>
              </a:rPr>
              <a:t>              </a:t>
            </a:r>
            <a:r>
              <a:rPr lang="en-US" sz="1000" b="0" i="0">
                <a:solidFill>
                  <a:srgbClr val="000000"/>
                </a:solidFill>
                <a:effectLst/>
              </a:rPr>
              <a:t> Used to help inform a decision on which material to use for the selected drill bit</a:t>
            </a:r>
          </a:p>
          <a:p>
            <a:pPr marL="171450" marR="457200" indent="-171450" algn="l">
              <a:buFont typeface="Arial" panose="020B0604020202020204" pitchFamily="34" charset="0"/>
              <a:buChar char="•"/>
            </a:pPr>
            <a:r>
              <a:rPr lang="en-US" sz="1200" b="0" i="0">
                <a:solidFill>
                  <a:srgbClr val="000000"/>
                </a:solidFill>
                <a:effectLst/>
                <a:latin typeface="Calibri"/>
                <a:ea typeface="Calibri"/>
                <a:cs typeface="Calibri"/>
              </a:rPr>
              <a:t>‌“How to Find the Right High-Speed Spindle | Spindle Tooling,” </a:t>
            </a:r>
            <a:r>
              <a:rPr lang="en-US" sz="1200" b="0" i="1">
                <a:solidFill>
                  <a:srgbClr val="000000"/>
                </a:solidFill>
                <a:effectLst/>
                <a:latin typeface="Calibri"/>
                <a:ea typeface="Calibri"/>
                <a:cs typeface="Calibri"/>
              </a:rPr>
              <a:t>www.ibagnorthamerica.com</a:t>
            </a:r>
            <a:r>
              <a:rPr lang="en-US" sz="1200" b="0" i="0">
                <a:solidFill>
                  <a:srgbClr val="000000"/>
                </a:solidFill>
                <a:effectLst/>
                <a:latin typeface="Calibri"/>
                <a:ea typeface="Calibri"/>
                <a:cs typeface="Calibri"/>
              </a:rPr>
              <a:t>. </a:t>
            </a:r>
            <a:r>
              <a:rPr lang="en-US" sz="1200" b="0" i="0">
                <a:solidFill>
                  <a:srgbClr val="000000"/>
                </a:solidFill>
                <a:effectLst/>
                <a:latin typeface="Calibri"/>
                <a:ea typeface="Calibri"/>
                <a:cs typeface="Calibri"/>
                <a:hlinkClick r:id="rId8"/>
              </a:rPr>
              <a:t>https://</a:t>
            </a:r>
            <a:r>
              <a:rPr lang="en-US" sz="1200" b="0" i="0" err="1">
                <a:solidFill>
                  <a:srgbClr val="000000"/>
                </a:solidFill>
                <a:effectLst/>
                <a:latin typeface="Calibri"/>
                <a:ea typeface="Calibri"/>
                <a:cs typeface="Calibri"/>
                <a:hlinkClick r:id="rId8"/>
              </a:rPr>
              <a:t>www.ibagnorthamerica.com</a:t>
            </a:r>
            <a:r>
              <a:rPr lang="en-US" sz="1200" b="0" i="0">
                <a:solidFill>
                  <a:srgbClr val="000000"/>
                </a:solidFill>
                <a:effectLst/>
                <a:latin typeface="Calibri"/>
                <a:ea typeface="Calibri"/>
                <a:cs typeface="Calibri"/>
                <a:hlinkClick r:id="rId8"/>
              </a:rPr>
              <a:t>/blog/how-to-select-the-right-high-speed-spindle</a:t>
            </a:r>
            <a:r>
              <a:rPr lang="en-US" sz="1200" b="0" i="0">
                <a:solidFill>
                  <a:srgbClr val="000000"/>
                </a:solidFill>
                <a:effectLst/>
                <a:latin typeface="Calibri"/>
                <a:ea typeface="Calibri"/>
                <a:cs typeface="Calibri"/>
              </a:rPr>
              <a:t> (accessed Oct. 10, 2023).</a:t>
            </a:r>
          </a:p>
          <a:p>
            <a:r>
              <a:rPr lang="en-US" sz="1200" b="0" i="0">
                <a:solidFill>
                  <a:srgbClr val="000000"/>
                </a:solidFill>
                <a:effectLst/>
                <a:latin typeface="Calibri"/>
                <a:ea typeface="Calibri"/>
                <a:cs typeface="Calibri"/>
              </a:rPr>
              <a:t>‌</a:t>
            </a:r>
            <a:r>
              <a:rPr lang="en-US" sz="1200">
                <a:solidFill>
                  <a:srgbClr val="000000"/>
                </a:solidFill>
                <a:latin typeface="Calibri"/>
                <a:ea typeface="Calibri"/>
                <a:cs typeface="Calibri"/>
              </a:rPr>
              <a:t>               </a:t>
            </a:r>
            <a:r>
              <a:rPr lang="en-US" sz="1200" b="0" i="0">
                <a:solidFill>
                  <a:srgbClr val="000000"/>
                </a:solidFill>
                <a:effectLst/>
                <a:latin typeface="Calibri"/>
                <a:ea typeface="Calibri"/>
                <a:cs typeface="Calibri"/>
              </a:rPr>
              <a:t> </a:t>
            </a:r>
            <a:r>
              <a:rPr lang="en-US" sz="1000" b="0" i="0">
                <a:solidFill>
                  <a:srgbClr val="000000"/>
                </a:solidFill>
                <a:effectLst/>
              </a:rPr>
              <a:t>Provides insight on what selection criteria should be used when selecting a high speed spindle for </a:t>
            </a:r>
            <a:r>
              <a:rPr lang="en-US" sz="1000">
                <a:solidFill>
                  <a:srgbClr val="000000"/>
                </a:solidFill>
              </a:rPr>
              <a:t>a </a:t>
            </a:r>
            <a:r>
              <a:rPr lang="en-US" sz="1000" b="0" i="0">
                <a:solidFill>
                  <a:srgbClr val="000000"/>
                </a:solidFill>
                <a:effectLst/>
              </a:rPr>
              <a:t>job</a:t>
            </a:r>
            <a:endParaRPr lang="en-US" sz="1200" b="0" i="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3475793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310697"/>
            <a:ext cx="10515600" cy="745218"/>
          </a:xfrm>
        </p:spPr>
        <p:txBody>
          <a:bodyPr>
            <a:normAutofit/>
          </a:bodyPr>
          <a:lstStyle/>
          <a:p>
            <a:r>
              <a:rPr lang="en-US" sz="4000">
                <a:latin typeface="Haettenschweiler" panose="020B0706040902060204" pitchFamily="34" charset="0"/>
              </a:rPr>
              <a:t>Literature Review – Brandon Knutson</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sp>
        <p:nvSpPr>
          <p:cNvPr id="5" name="TextBox 4">
            <a:extLst>
              <a:ext uri="{FF2B5EF4-FFF2-40B4-BE49-F238E27FC236}">
                <a16:creationId xmlns:a16="http://schemas.microsoft.com/office/drawing/2014/main" id="{36D61077-B97A-A85E-8280-08FC8A016E31}"/>
              </a:ext>
            </a:extLst>
          </p:cNvPr>
          <p:cNvSpPr txBox="1"/>
          <p:nvPr/>
        </p:nvSpPr>
        <p:spPr>
          <a:xfrm>
            <a:off x="361566" y="1057132"/>
            <a:ext cx="5887795" cy="4786182"/>
          </a:xfrm>
          <a:prstGeom prst="rect">
            <a:avLst/>
          </a:prstGeom>
          <a:noFill/>
        </p:spPr>
        <p:txBody>
          <a:bodyPr wrap="square" lIns="91440" tIns="45720" rIns="91440" bIns="45720" anchor="t">
            <a:spAutoFit/>
          </a:bodyPr>
          <a:lstStyle/>
          <a:p>
            <a:pPr>
              <a:lnSpc>
                <a:spcPct val="90000"/>
              </a:lnSpc>
              <a:spcBef>
                <a:spcPts val="1000"/>
              </a:spcBef>
            </a:pPr>
            <a:r>
              <a:rPr lang="en-US" b="1" u="sng">
                <a:latin typeface="Aptos"/>
                <a:cs typeface="Segoe UI"/>
              </a:rPr>
              <a:t>BOOKS</a:t>
            </a:r>
          </a:p>
          <a:p>
            <a:pPr marL="285750" indent="-285750">
              <a:lnSpc>
                <a:spcPct val="90000"/>
              </a:lnSpc>
              <a:spcBef>
                <a:spcPts val="1000"/>
              </a:spcBef>
              <a:buFont typeface="Arial" panose="020B0604020202020204" pitchFamily="34" charset="0"/>
              <a:buChar char="•"/>
            </a:pPr>
            <a:r>
              <a:rPr lang="en-US" sz="1400">
                <a:latin typeface="Aptos"/>
                <a:cs typeface="Segoe UI"/>
              </a:rPr>
              <a:t>R. C. </a:t>
            </a:r>
            <a:r>
              <a:rPr lang="en-US" sz="1400" err="1">
                <a:latin typeface="Aptos"/>
                <a:cs typeface="Segoe UI"/>
              </a:rPr>
              <a:t>Hibbeler</a:t>
            </a:r>
            <a:r>
              <a:rPr lang="en-US" sz="1400">
                <a:latin typeface="Aptos"/>
                <a:cs typeface="Segoe UI"/>
              </a:rPr>
              <a:t>, </a:t>
            </a:r>
            <a:r>
              <a:rPr lang="en-US" sz="1400" i="1">
                <a:latin typeface="Aptos"/>
                <a:cs typeface="Segoe UI"/>
              </a:rPr>
              <a:t>ENGINEERING MECHANICS : dynamics.</a:t>
            </a:r>
            <a:r>
              <a:rPr lang="en-US" sz="1400">
                <a:latin typeface="Aptos"/>
                <a:cs typeface="Segoe UI"/>
              </a:rPr>
              <a:t> Pearson, 2018.</a:t>
            </a:r>
            <a:endParaRPr lang="en-US" sz="1400">
              <a:latin typeface="Aptos"/>
            </a:endParaRPr>
          </a:p>
          <a:p>
            <a:pPr marL="285750" indent="-285750">
              <a:lnSpc>
                <a:spcPct val="90000"/>
              </a:lnSpc>
              <a:spcBef>
                <a:spcPts val="1000"/>
              </a:spcBef>
              <a:buFont typeface="Arial" panose="020B0604020202020204" pitchFamily="34" charset="0"/>
              <a:buChar char="•"/>
            </a:pPr>
            <a:r>
              <a:rPr lang="en-US" sz="1400">
                <a:latin typeface="Aptos"/>
                <a:cs typeface="Segoe UI"/>
              </a:rPr>
              <a:t>R. G. </a:t>
            </a:r>
            <a:r>
              <a:rPr lang="en-US" sz="1400" err="1">
                <a:latin typeface="Aptos"/>
                <a:cs typeface="Segoe UI"/>
              </a:rPr>
              <a:t>Budynas</a:t>
            </a:r>
            <a:r>
              <a:rPr lang="en-US" sz="1400">
                <a:latin typeface="Aptos"/>
                <a:cs typeface="Segoe UI"/>
              </a:rPr>
              <a:t>, J Keith </a:t>
            </a:r>
            <a:r>
              <a:rPr lang="en-US" sz="1400" err="1">
                <a:latin typeface="Aptos"/>
                <a:cs typeface="Segoe UI"/>
              </a:rPr>
              <a:t>Nisbett</a:t>
            </a:r>
            <a:r>
              <a:rPr lang="en-US" sz="1400">
                <a:latin typeface="Aptos"/>
                <a:cs typeface="Segoe UI"/>
              </a:rPr>
              <a:t>, and Joseph Edward </a:t>
            </a:r>
            <a:r>
              <a:rPr lang="en-US" sz="1400" err="1">
                <a:latin typeface="Aptos"/>
                <a:cs typeface="Segoe UI"/>
              </a:rPr>
              <a:t>Shigley</a:t>
            </a:r>
            <a:r>
              <a:rPr lang="en-US" sz="1400">
                <a:latin typeface="Aptos"/>
                <a:cs typeface="Segoe UI"/>
              </a:rPr>
              <a:t>, </a:t>
            </a:r>
            <a:r>
              <a:rPr lang="en-US" sz="1400" i="1" err="1">
                <a:latin typeface="Aptos"/>
                <a:cs typeface="Segoe UI"/>
              </a:rPr>
              <a:t>Shigley’s</a:t>
            </a:r>
            <a:r>
              <a:rPr lang="en-US" sz="1400" i="1">
                <a:latin typeface="Aptos"/>
                <a:cs typeface="Segoe UI"/>
              </a:rPr>
              <a:t> mechanical engineering design</a:t>
            </a:r>
            <a:r>
              <a:rPr lang="en-US" sz="1400">
                <a:latin typeface="Aptos"/>
                <a:cs typeface="Segoe UI"/>
              </a:rPr>
              <a:t>. New York, Ny: </a:t>
            </a:r>
            <a:r>
              <a:rPr lang="en-US" sz="1400" err="1">
                <a:latin typeface="Aptos"/>
                <a:cs typeface="Segoe UI"/>
              </a:rPr>
              <a:t>Mcgraw-Hill</a:t>
            </a:r>
            <a:r>
              <a:rPr lang="en-US" sz="1400">
                <a:latin typeface="Aptos"/>
                <a:cs typeface="Segoe UI"/>
              </a:rPr>
              <a:t> Education, 2020.</a:t>
            </a:r>
          </a:p>
          <a:p>
            <a:pPr>
              <a:lnSpc>
                <a:spcPct val="90000"/>
              </a:lnSpc>
              <a:spcBef>
                <a:spcPts val="1000"/>
              </a:spcBef>
            </a:pPr>
            <a:r>
              <a:rPr lang="en-US" b="1" u="sng">
                <a:latin typeface="Aptos"/>
                <a:cs typeface="Segoe UI"/>
              </a:rPr>
              <a:t>PAPERS</a:t>
            </a:r>
          </a:p>
          <a:p>
            <a:pPr marL="285750" indent="-285750">
              <a:lnSpc>
                <a:spcPct val="90000"/>
              </a:lnSpc>
              <a:spcBef>
                <a:spcPts val="1000"/>
              </a:spcBef>
              <a:buFont typeface="Arial" panose="020B0604020202020204" pitchFamily="34" charset="0"/>
              <a:buChar char="•"/>
            </a:pPr>
            <a:r>
              <a:rPr lang="en-US" sz="1400">
                <a:latin typeface="Aptos"/>
                <a:cs typeface="Segoe UI"/>
              </a:rPr>
              <a:t>K. F. </a:t>
            </a:r>
            <a:r>
              <a:rPr lang="en-US" sz="1400" err="1">
                <a:latin typeface="Aptos"/>
                <a:cs typeface="Segoe UI"/>
              </a:rPr>
              <a:t>Tamrin</a:t>
            </a:r>
            <a:r>
              <a:rPr lang="en-US" sz="1400">
                <a:latin typeface="Aptos"/>
                <a:cs typeface="Segoe UI"/>
              </a:rPr>
              <a:t>, N. A. Sheikh, and S. M. </a:t>
            </a:r>
            <a:r>
              <a:rPr lang="en-US" sz="1400" err="1">
                <a:latin typeface="Aptos"/>
                <a:cs typeface="Segoe UI"/>
              </a:rPr>
              <a:t>Sapuan</a:t>
            </a:r>
            <a:r>
              <a:rPr lang="en-US" sz="1400">
                <a:latin typeface="Aptos"/>
                <a:cs typeface="Segoe UI"/>
              </a:rPr>
              <a:t>, “7 - Laser drilling of composite material: A review,” </a:t>
            </a:r>
            <a:r>
              <a:rPr lang="en-US" sz="1400" i="1">
                <a:latin typeface="Aptos"/>
                <a:cs typeface="Segoe UI"/>
              </a:rPr>
              <a:t>ScienceDirect</a:t>
            </a:r>
            <a:r>
              <a:rPr lang="en-US" sz="1400">
                <a:latin typeface="Aptos"/>
                <a:cs typeface="Segoe UI"/>
              </a:rPr>
              <a:t>, Jan. 01, 2019.https://</a:t>
            </a:r>
            <a:r>
              <a:rPr lang="en-US" sz="1400" err="1">
                <a:latin typeface="Aptos"/>
                <a:cs typeface="Segoe UI"/>
              </a:rPr>
              <a:t>www.sciencedirect.com</a:t>
            </a:r>
            <a:r>
              <a:rPr lang="en-US" sz="1400">
                <a:latin typeface="Aptos"/>
                <a:cs typeface="Segoe UI"/>
              </a:rPr>
              <a:t>/science/article/</a:t>
            </a:r>
            <a:r>
              <a:rPr lang="en-US" sz="1400" err="1">
                <a:latin typeface="Aptos"/>
                <a:cs typeface="Segoe UI"/>
              </a:rPr>
              <a:t>pii</a:t>
            </a:r>
            <a:r>
              <a:rPr lang="en-US" sz="1400">
                <a:latin typeface="Aptos"/>
                <a:cs typeface="Segoe UI"/>
              </a:rPr>
              <a:t>/B9780081023976000076#f0010 (accessed Sep. 15, 2023).</a:t>
            </a:r>
          </a:p>
          <a:p>
            <a:pPr marL="285750" indent="-285750">
              <a:lnSpc>
                <a:spcPct val="90000"/>
              </a:lnSpc>
              <a:spcBef>
                <a:spcPts val="1000"/>
              </a:spcBef>
              <a:buFont typeface="Arial" panose="020B0604020202020204" pitchFamily="34" charset="0"/>
              <a:buChar char="•"/>
            </a:pPr>
            <a:r>
              <a:rPr lang="en-US" sz="1400">
                <a:latin typeface="Aptos"/>
                <a:cs typeface="Segoe UI"/>
              </a:rPr>
              <a:t>A. </a:t>
            </a:r>
            <a:r>
              <a:rPr lang="en-US" sz="1400" err="1">
                <a:latin typeface="Aptos"/>
                <a:cs typeface="Segoe UI"/>
              </a:rPr>
              <a:t>Haidar</a:t>
            </a:r>
            <a:r>
              <a:rPr lang="en-US" sz="1400">
                <a:latin typeface="Aptos"/>
                <a:cs typeface="Segoe UI"/>
              </a:rPr>
              <a:t>, C. </a:t>
            </a:r>
            <a:r>
              <a:rPr lang="en-US" sz="1400" err="1">
                <a:latin typeface="Aptos"/>
                <a:cs typeface="Segoe UI"/>
              </a:rPr>
              <a:t>Benachaiba</a:t>
            </a:r>
            <a:r>
              <a:rPr lang="en-US" sz="1400">
                <a:latin typeface="Aptos"/>
                <a:cs typeface="Segoe UI"/>
              </a:rPr>
              <a:t>, and M. </a:t>
            </a:r>
            <a:r>
              <a:rPr lang="en-US" sz="1400" err="1">
                <a:latin typeface="Aptos"/>
                <a:cs typeface="Segoe UI"/>
              </a:rPr>
              <a:t>Zahir</a:t>
            </a:r>
            <a:r>
              <a:rPr lang="en-US" sz="1400">
                <a:latin typeface="Aptos"/>
                <a:cs typeface="Segoe UI"/>
              </a:rPr>
              <a:t>, “Software interfacing of servo motor with microcontroller,” </a:t>
            </a:r>
            <a:r>
              <a:rPr lang="en-US" sz="1400" i="1">
                <a:latin typeface="Aptos"/>
                <a:cs typeface="Segoe UI"/>
              </a:rPr>
              <a:t>Faculty of Engineering and Information Sciences - Papers: Part A</a:t>
            </a:r>
            <a:r>
              <a:rPr lang="en-US" sz="1400">
                <a:latin typeface="Aptos"/>
                <a:cs typeface="Segoe UI"/>
              </a:rPr>
              <a:t>, pp. 84–99, Jan. 2013, Available: </a:t>
            </a:r>
            <a:r>
              <a:rPr lang="en-US" sz="1400">
                <a:latin typeface="Aptos"/>
                <a:cs typeface="Segoe UI"/>
                <a:hlinkClick r:id="rId4"/>
              </a:rPr>
              <a:t>https://</a:t>
            </a:r>
            <a:r>
              <a:rPr lang="en-US" sz="1400" err="1">
                <a:latin typeface="Aptos"/>
                <a:cs typeface="Segoe UI"/>
                <a:hlinkClick r:id="rId4"/>
              </a:rPr>
              <a:t>ro.uow.edu.au</a:t>
            </a:r>
            <a:r>
              <a:rPr lang="en-US" sz="1400">
                <a:latin typeface="Aptos"/>
                <a:cs typeface="Segoe UI"/>
                <a:hlinkClick r:id="rId4"/>
              </a:rPr>
              <a:t>/</a:t>
            </a:r>
            <a:r>
              <a:rPr lang="en-US" sz="1400" err="1">
                <a:latin typeface="Aptos"/>
                <a:cs typeface="Segoe UI"/>
                <a:hlinkClick r:id="rId4"/>
              </a:rPr>
              <a:t>eispapers</a:t>
            </a:r>
            <a:r>
              <a:rPr lang="en-US" sz="1400">
                <a:latin typeface="Aptos"/>
                <a:cs typeface="Segoe UI"/>
                <a:hlinkClick r:id="rId4"/>
              </a:rPr>
              <a:t>/468/</a:t>
            </a:r>
            <a:endParaRPr lang="en-US" sz="1400">
              <a:latin typeface="Aptos"/>
              <a:cs typeface="Segoe UI"/>
            </a:endParaRPr>
          </a:p>
          <a:p>
            <a:pPr marL="285750" indent="-285750">
              <a:lnSpc>
                <a:spcPct val="90000"/>
              </a:lnSpc>
              <a:spcBef>
                <a:spcPts val="1000"/>
              </a:spcBef>
              <a:buFont typeface="Arial" panose="020B0604020202020204" pitchFamily="34" charset="0"/>
              <a:buChar char="•"/>
            </a:pPr>
            <a:r>
              <a:rPr lang="en-US" sz="1400">
                <a:latin typeface="Aptos"/>
                <a:cs typeface="Segoe UI"/>
              </a:rPr>
              <a:t>G.-S. Huang, C.-K. Tung, H.-C. Lin, and S.-H. </a:t>
            </a:r>
            <a:r>
              <a:rPr lang="en-US" sz="1400" err="1">
                <a:latin typeface="Aptos"/>
                <a:cs typeface="Segoe UI"/>
              </a:rPr>
              <a:t>Hsiao</a:t>
            </a:r>
            <a:r>
              <a:rPr lang="en-US" sz="1400">
                <a:latin typeface="Aptos"/>
                <a:cs typeface="Segoe UI"/>
              </a:rPr>
              <a:t>, “Inverse kinematics analysis trajectory planning for a robot arm,” </a:t>
            </a:r>
            <a:r>
              <a:rPr lang="en-US" sz="1400" i="1">
                <a:latin typeface="Aptos"/>
                <a:cs typeface="Segoe UI"/>
              </a:rPr>
              <a:t>IEEE </a:t>
            </a:r>
            <a:r>
              <a:rPr lang="en-US" sz="1400" i="1" err="1">
                <a:latin typeface="Aptos"/>
                <a:cs typeface="Segoe UI"/>
              </a:rPr>
              <a:t>Xplore</a:t>
            </a:r>
            <a:r>
              <a:rPr lang="en-US" sz="1400">
                <a:latin typeface="Aptos"/>
                <a:cs typeface="Segoe UI"/>
              </a:rPr>
              <a:t>, May 01, 2011. </a:t>
            </a:r>
            <a:r>
              <a:rPr lang="en-US" sz="1400">
                <a:latin typeface="Aptos"/>
                <a:cs typeface="Segoe UI"/>
                <a:hlinkClick r:id="rId5"/>
              </a:rPr>
              <a:t>https://</a:t>
            </a:r>
            <a:r>
              <a:rPr lang="en-US" sz="1400" err="1">
                <a:latin typeface="Aptos"/>
                <a:cs typeface="Segoe UI"/>
                <a:hlinkClick r:id="rId5"/>
              </a:rPr>
              <a:t>ieeexplore.ieee.org</a:t>
            </a:r>
            <a:r>
              <a:rPr lang="en-US" sz="1400">
                <a:latin typeface="Aptos"/>
                <a:cs typeface="Segoe UI"/>
                <a:hlinkClick r:id="rId5"/>
              </a:rPr>
              <a:t>/document/5899203?denied=</a:t>
            </a:r>
            <a:r>
              <a:rPr lang="en-US" sz="1400">
                <a:latin typeface="Aptos"/>
                <a:cs typeface="Segoe UI"/>
              </a:rPr>
              <a:t> (accessed Sep. 15, 2023).</a:t>
            </a:r>
          </a:p>
          <a:p>
            <a:pPr>
              <a:lnSpc>
                <a:spcPct val="90000"/>
              </a:lnSpc>
              <a:spcBef>
                <a:spcPts val="1000"/>
              </a:spcBef>
            </a:pPr>
            <a:endParaRPr lang="en-US" sz="1400">
              <a:latin typeface="Aptos"/>
              <a:cs typeface="Segoe UI"/>
            </a:endParaRPr>
          </a:p>
        </p:txBody>
      </p:sp>
      <p:sp>
        <p:nvSpPr>
          <p:cNvPr id="3" name="Footer Placeholder 2">
            <a:extLst>
              <a:ext uri="{FF2B5EF4-FFF2-40B4-BE49-F238E27FC236}">
                <a16:creationId xmlns:a16="http://schemas.microsoft.com/office/drawing/2014/main" id="{4A176813-7822-A12C-157E-682BD964EF0F}"/>
              </a:ext>
            </a:extLst>
          </p:cNvPr>
          <p:cNvSpPr>
            <a:spLocks noGrp="1"/>
          </p:cNvSpPr>
          <p:nvPr>
            <p:ph type="ftr" sz="quarter" idx="11"/>
          </p:nvPr>
        </p:nvSpPr>
        <p:spPr/>
        <p:txBody>
          <a:bodyPr/>
          <a:lstStyle/>
          <a:p>
            <a:r>
              <a:rPr lang="en-US">
                <a:solidFill>
                  <a:schemeClr val="bg1"/>
                </a:solidFill>
              </a:rPr>
              <a:t>Brandon Knutson</a:t>
            </a:r>
          </a:p>
        </p:txBody>
      </p:sp>
      <p:sp>
        <p:nvSpPr>
          <p:cNvPr id="7" name="TextBox 6">
            <a:extLst>
              <a:ext uri="{FF2B5EF4-FFF2-40B4-BE49-F238E27FC236}">
                <a16:creationId xmlns:a16="http://schemas.microsoft.com/office/drawing/2014/main" id="{765D1D0C-3603-284D-0D68-CADC26AEAFA2}"/>
              </a:ext>
            </a:extLst>
          </p:cNvPr>
          <p:cNvSpPr txBox="1"/>
          <p:nvPr/>
        </p:nvSpPr>
        <p:spPr>
          <a:xfrm>
            <a:off x="6532655" y="1039679"/>
            <a:ext cx="5406335" cy="42801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t>ONLINE RESOURCES</a:t>
            </a:r>
          </a:p>
          <a:p>
            <a:pPr marL="285750" indent="-285750">
              <a:lnSpc>
                <a:spcPct val="120000"/>
              </a:lnSpc>
              <a:spcBef>
                <a:spcPts val="1000"/>
              </a:spcBef>
              <a:buFont typeface="Arial" panose="020B0604020202020204" pitchFamily="34" charset="0"/>
              <a:buChar char="•"/>
            </a:pPr>
            <a:r>
              <a:rPr lang="en-US" sz="1400">
                <a:latin typeface="Aptos"/>
                <a:cs typeface="Segoe UI"/>
              </a:rPr>
              <a:t>“Simulator for industrial robots and offline programming - </a:t>
            </a:r>
            <a:r>
              <a:rPr lang="en-US" sz="1400" err="1">
                <a:latin typeface="Aptos"/>
                <a:cs typeface="Segoe UI"/>
              </a:rPr>
              <a:t>RoboDK</a:t>
            </a:r>
            <a:r>
              <a:rPr lang="en-US" sz="1400">
                <a:latin typeface="Aptos"/>
                <a:cs typeface="Segoe UI"/>
              </a:rPr>
              <a:t>,” </a:t>
            </a:r>
            <a:r>
              <a:rPr lang="en-US" sz="1400" i="1" err="1">
                <a:latin typeface="Aptos"/>
                <a:cs typeface="Segoe UI"/>
              </a:rPr>
              <a:t>robodk.com</a:t>
            </a:r>
            <a:r>
              <a:rPr lang="en-US" sz="1400">
                <a:latin typeface="Aptos"/>
                <a:cs typeface="Segoe UI"/>
              </a:rPr>
              <a:t>. </a:t>
            </a:r>
            <a:r>
              <a:rPr lang="en-US" sz="1400">
                <a:latin typeface="Aptos"/>
                <a:cs typeface="Segoe UI"/>
                <a:hlinkClick r:id="rId6"/>
              </a:rPr>
              <a:t>https://</a:t>
            </a:r>
            <a:r>
              <a:rPr lang="en-US" sz="1400" err="1">
                <a:latin typeface="Aptos"/>
                <a:cs typeface="Segoe UI"/>
                <a:hlinkClick r:id="rId7"/>
              </a:rPr>
              <a:t>robodk.com</a:t>
            </a:r>
            <a:r>
              <a:rPr lang="en-US" sz="1400">
                <a:latin typeface="Aptos"/>
                <a:cs typeface="Segoe UI"/>
                <a:hlinkClick r:id="rId7"/>
              </a:rPr>
              <a:t>/</a:t>
            </a:r>
            <a:endParaRPr lang="en-US" sz="1400">
              <a:latin typeface="Aptos"/>
              <a:cs typeface="Segoe UI"/>
            </a:endParaRPr>
          </a:p>
          <a:p>
            <a:pPr marL="285750" indent="-285750">
              <a:lnSpc>
                <a:spcPct val="120000"/>
              </a:lnSpc>
              <a:spcBef>
                <a:spcPts val="1000"/>
              </a:spcBef>
              <a:buFont typeface="Arial" panose="020B0604020202020204" pitchFamily="34" charset="0"/>
              <a:buChar char="•"/>
            </a:pPr>
            <a:r>
              <a:rPr lang="en-US" sz="1400">
                <a:latin typeface="Aptos"/>
                <a:cs typeface="Segoe UI"/>
              </a:rPr>
              <a:t>“Jeremy Fielding – All Things Mechanical,” </a:t>
            </a:r>
            <a:r>
              <a:rPr lang="en-US" sz="1400" i="1">
                <a:latin typeface="Aptos"/>
                <a:cs typeface="Segoe UI"/>
              </a:rPr>
              <a:t>Jeremy Fielding</a:t>
            </a:r>
            <a:r>
              <a:rPr lang="en-US" sz="1400">
                <a:latin typeface="Aptos"/>
                <a:cs typeface="Segoe UI"/>
              </a:rPr>
              <a:t>. </a:t>
            </a:r>
            <a:r>
              <a:rPr lang="en-US" sz="1400">
                <a:latin typeface="Aptos"/>
                <a:cs typeface="Segoe UI"/>
                <a:hlinkClick r:id="rId8"/>
              </a:rPr>
              <a:t>https://</a:t>
            </a:r>
            <a:r>
              <a:rPr lang="en-US" sz="1400" err="1">
                <a:latin typeface="Aptos"/>
                <a:cs typeface="Segoe UI"/>
                <a:hlinkClick r:id="rId9"/>
              </a:rPr>
              <a:t>jeremyfielding.com</a:t>
            </a:r>
            <a:r>
              <a:rPr lang="en-US" sz="1400">
                <a:latin typeface="Aptos"/>
                <a:cs typeface="Segoe UI"/>
                <a:hlinkClick r:id="rId9"/>
              </a:rPr>
              <a:t>/</a:t>
            </a:r>
            <a:r>
              <a:rPr lang="en-US" sz="1400">
                <a:latin typeface="Aptos"/>
                <a:cs typeface="Segoe UI"/>
              </a:rPr>
              <a:t> (accessed Sep. 15, 2023).</a:t>
            </a:r>
          </a:p>
          <a:p>
            <a:pPr marL="285750" indent="-285750">
              <a:lnSpc>
                <a:spcPct val="120000"/>
              </a:lnSpc>
              <a:spcBef>
                <a:spcPts val="1000"/>
              </a:spcBef>
              <a:buFont typeface="Arial" panose="020B0604020202020204" pitchFamily="34" charset="0"/>
              <a:buChar char="•"/>
            </a:pPr>
            <a:r>
              <a:rPr lang="en-US" sz="1400">
                <a:latin typeface="Aptos"/>
                <a:cs typeface="Segoe UI"/>
              </a:rPr>
              <a:t>“</a:t>
            </a:r>
            <a:r>
              <a:rPr lang="en-US" sz="1400" err="1">
                <a:latin typeface="Aptos"/>
                <a:cs typeface="Segoe UI"/>
              </a:rPr>
              <a:t>RCTESTFLIGHT</a:t>
            </a:r>
            <a:r>
              <a:rPr lang="en-US" sz="1400">
                <a:latin typeface="Aptos"/>
                <a:cs typeface="Segoe UI"/>
              </a:rPr>
              <a:t>,” </a:t>
            </a:r>
            <a:r>
              <a:rPr lang="en-US" sz="1400" i="1" err="1">
                <a:latin typeface="Aptos"/>
                <a:cs typeface="Segoe UI"/>
              </a:rPr>
              <a:t>RCTESTFLIGHT</a:t>
            </a:r>
            <a:r>
              <a:rPr lang="en-US" sz="1400">
                <a:latin typeface="Aptos"/>
                <a:cs typeface="Segoe UI"/>
              </a:rPr>
              <a:t>. </a:t>
            </a:r>
            <a:r>
              <a:rPr lang="en-US" sz="1400">
                <a:latin typeface="Aptos"/>
                <a:cs typeface="Segoe UI"/>
                <a:hlinkClick r:id="rId9"/>
              </a:rPr>
              <a:t>https://</a:t>
            </a:r>
            <a:r>
              <a:rPr lang="en-US" sz="1400" err="1">
                <a:latin typeface="Aptos"/>
                <a:cs typeface="Segoe UI"/>
                <a:hlinkClick r:id="rId9"/>
              </a:rPr>
              <a:t>www.rctestflight.com</a:t>
            </a:r>
            <a:r>
              <a:rPr lang="en-US" sz="1400">
                <a:latin typeface="Aptos"/>
                <a:cs typeface="Segoe UI"/>
                <a:hlinkClick r:id="rId9"/>
              </a:rPr>
              <a:t>/</a:t>
            </a:r>
            <a:r>
              <a:rPr lang="en-US" sz="1400">
                <a:latin typeface="Aptos"/>
                <a:cs typeface="Segoe UI"/>
              </a:rPr>
              <a:t> (accessed Sep. 15, 2023).</a:t>
            </a:r>
          </a:p>
          <a:p>
            <a:pPr marL="285750" indent="-285750">
              <a:lnSpc>
                <a:spcPct val="120000"/>
              </a:lnSpc>
              <a:spcBef>
                <a:spcPts val="1000"/>
              </a:spcBef>
              <a:buFont typeface="Arial" panose="020B0604020202020204" pitchFamily="34" charset="0"/>
              <a:buChar char="•"/>
            </a:pPr>
            <a:r>
              <a:rPr lang="en-US" sz="1400">
                <a:latin typeface="Aptos"/>
                <a:cs typeface="Segoe UI"/>
              </a:rPr>
              <a:t>tec-science, “How does a cycloidal drive work?,” </a:t>
            </a:r>
            <a:r>
              <a:rPr lang="en-US" sz="1400" i="1" err="1">
                <a:latin typeface="Aptos"/>
                <a:cs typeface="Segoe UI"/>
              </a:rPr>
              <a:t>tec-science</a:t>
            </a:r>
            <a:r>
              <a:rPr lang="en-US" sz="1400">
                <a:latin typeface="Aptos"/>
                <a:cs typeface="Segoe UI"/>
              </a:rPr>
              <a:t>, Jan. 14, 2019. </a:t>
            </a:r>
            <a:r>
              <a:rPr lang="en-US" sz="1400">
                <a:latin typeface="Aptos"/>
                <a:cs typeface="Segoe UI"/>
                <a:hlinkClick r:id="rId7"/>
              </a:rPr>
              <a:t>https://</a:t>
            </a:r>
            <a:r>
              <a:rPr lang="en-US" sz="1400" err="1">
                <a:latin typeface="Aptos"/>
                <a:cs typeface="Segoe UI"/>
                <a:hlinkClick r:id="rId7"/>
              </a:rPr>
              <a:t>www.tec-science.com</a:t>
            </a:r>
            <a:r>
              <a:rPr lang="en-US" sz="1400">
                <a:latin typeface="Aptos"/>
                <a:cs typeface="Segoe UI"/>
                <a:hlinkClick r:id="rId7"/>
              </a:rPr>
              <a:t>/mechanical-power-transmission/planetary-gear/how-does-a-cycloidal-gear-drive-work/</a:t>
            </a:r>
            <a:endParaRPr lang="en-US" sz="1400">
              <a:latin typeface="Aptos"/>
              <a:cs typeface="Segoe UI"/>
            </a:endParaRPr>
          </a:p>
          <a:p>
            <a:endParaRPr lang="en-US">
              <a:latin typeface="Segoe UI"/>
              <a:cs typeface="Segoe UI"/>
            </a:endParaRPr>
          </a:p>
          <a:p>
            <a:endParaRPr lang="en-US"/>
          </a:p>
        </p:txBody>
      </p:sp>
    </p:spTree>
    <p:extLst>
      <p:ext uri="{BB962C8B-B14F-4D97-AF65-F5344CB8AC3E}">
        <p14:creationId xmlns:p14="http://schemas.microsoft.com/office/powerpoint/2010/main" val="3900381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C774-E538-4CD4-AF07-9C04357E0F25}"/>
              </a:ext>
            </a:extLst>
          </p:cNvPr>
          <p:cNvSpPr>
            <a:spLocks noGrp="1"/>
          </p:cNvSpPr>
          <p:nvPr>
            <p:ph type="title"/>
          </p:nvPr>
        </p:nvSpPr>
        <p:spPr>
          <a:xfrm>
            <a:off x="359229" y="140236"/>
            <a:ext cx="10515600" cy="745218"/>
          </a:xfrm>
        </p:spPr>
        <p:txBody>
          <a:bodyPr>
            <a:normAutofit/>
          </a:bodyPr>
          <a:lstStyle/>
          <a:p>
            <a:r>
              <a:rPr lang="en-US" sz="4000">
                <a:latin typeface="Haettenschweiler" panose="020B0706040902060204" pitchFamily="34" charset="0"/>
              </a:rPr>
              <a:t>Literature Review – Daniel Cooke</a:t>
            </a:r>
          </a:p>
        </p:txBody>
      </p:sp>
      <p:sp>
        <p:nvSpPr>
          <p:cNvPr id="4" name="Rectangle 3">
            <a:extLst>
              <a:ext uri="{FF2B5EF4-FFF2-40B4-BE49-F238E27FC236}">
                <a16:creationId xmlns:a16="http://schemas.microsoft.com/office/drawing/2014/main" id="{BCF69E9C-1E8E-41C1-98DC-143E3C8811C4}"/>
              </a:ext>
            </a:extLst>
          </p:cNvPr>
          <p:cNvSpPr/>
          <p:nvPr/>
        </p:nvSpPr>
        <p:spPr>
          <a:xfrm>
            <a:off x="0" y="5859151"/>
            <a:ext cx="12192000" cy="10206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7E195C0-D440-4A2B-9841-8863B349C33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49153" y="5882197"/>
            <a:ext cx="2953733" cy="997575"/>
          </a:xfrm>
        </p:spPr>
      </p:pic>
      <p:sp>
        <p:nvSpPr>
          <p:cNvPr id="3" name="TextBox 2">
            <a:extLst>
              <a:ext uri="{FF2B5EF4-FFF2-40B4-BE49-F238E27FC236}">
                <a16:creationId xmlns:a16="http://schemas.microsoft.com/office/drawing/2014/main" id="{8A126E90-C1E9-9281-2BCA-824F69C3B056}"/>
              </a:ext>
            </a:extLst>
          </p:cNvPr>
          <p:cNvSpPr txBox="1"/>
          <p:nvPr/>
        </p:nvSpPr>
        <p:spPr>
          <a:xfrm>
            <a:off x="203200" y="766732"/>
            <a:ext cx="5191760" cy="5324535"/>
          </a:xfrm>
          <a:prstGeom prst="rect">
            <a:avLst/>
          </a:prstGeom>
          <a:noFill/>
        </p:spPr>
        <p:txBody>
          <a:bodyPr wrap="square" rtlCol="0">
            <a:spAutoFit/>
          </a:bodyPr>
          <a:lstStyle/>
          <a:p>
            <a:r>
              <a:rPr lang="en-US" sz="1600"/>
              <a:t>Books</a:t>
            </a:r>
          </a:p>
          <a:p>
            <a:pPr marL="171450" indent="-171450">
              <a:buFont typeface="Arial" panose="020B0604020202020204" pitchFamily="34" charset="0"/>
              <a:buChar char="•"/>
            </a:pPr>
            <a:r>
              <a:rPr lang="en-US" sz="1200"/>
              <a:t> “Gears- General,” in </a:t>
            </a:r>
            <a:r>
              <a:rPr lang="en-US" sz="1200" err="1"/>
              <a:t>Shigley’s</a:t>
            </a:r>
            <a:r>
              <a:rPr lang="en-US" sz="1200"/>
              <a:t> Mechanical Engineering Design</a:t>
            </a:r>
          </a:p>
          <a:p>
            <a:endParaRPr lang="en-US" sz="1200"/>
          </a:p>
          <a:p>
            <a:r>
              <a:rPr lang="en-US" sz="1200"/>
              <a:t>This source describes gear and shaft design.  It discusses the design of worm gears, gear trains, and how to do a force and torque analysis on the gear and shafts that drive them. </a:t>
            </a:r>
          </a:p>
          <a:p>
            <a:pPr marL="171450" indent="-171450">
              <a:buFont typeface="Arial" panose="020B0604020202020204" pitchFamily="34" charset="0"/>
              <a:buChar char="•"/>
            </a:pPr>
            <a:endParaRPr lang="en-US" sz="1200"/>
          </a:p>
          <a:p>
            <a:pPr marL="171450" indent="-171450">
              <a:buFont typeface="Arial" panose="020B0604020202020204" pitchFamily="34" charset="0"/>
              <a:buChar char="•"/>
            </a:pPr>
            <a:r>
              <a:rPr lang="en-US" sz="1200"/>
              <a:t> “Mechanical Properties of Metals”</a:t>
            </a:r>
          </a:p>
          <a:p>
            <a:endParaRPr lang="en-US" sz="1200"/>
          </a:p>
          <a:p>
            <a:r>
              <a:rPr lang="en-US" sz="1200"/>
              <a:t>This source details the properties of metals, including strengths, failure tendencies, and treatment methods. The holes made in the drilling process must not exceed a tolerance of .003 inches which requires very precise drilling. If the drill bit is not rotating at a precise speed with the correct torque and force applied, it would be quite easy to exceed that tolerance.</a:t>
            </a:r>
          </a:p>
          <a:p>
            <a:endParaRPr lang="en-US" sz="1200"/>
          </a:p>
          <a:p>
            <a:pPr marL="171450" indent="-171450">
              <a:buFont typeface="Arial" panose="020B0604020202020204" pitchFamily="34" charset="0"/>
              <a:buChar char="•"/>
            </a:pPr>
            <a:r>
              <a:rPr lang="en-US" sz="1200"/>
              <a:t>Standard Handbook for Mechanical Engineers</a:t>
            </a:r>
          </a:p>
          <a:p>
            <a:endParaRPr lang="en-US" sz="1200"/>
          </a:p>
          <a:p>
            <a:r>
              <a:rPr lang="en-US" sz="1200"/>
              <a:t>This handbook includes useful chapters that discuss machine design, gear design, heat transfer, mechanics of materials, along with any other relative literature that could be utilized by the team.</a:t>
            </a:r>
          </a:p>
          <a:p>
            <a:endParaRPr lang="en-US" sz="1200"/>
          </a:p>
          <a:p>
            <a:pPr marL="171450" indent="-171450">
              <a:buFont typeface="Arial" panose="020B0604020202020204" pitchFamily="34" charset="0"/>
              <a:buChar char="•"/>
            </a:pPr>
            <a:r>
              <a:rPr lang="en-US" sz="1200"/>
              <a:t>“Chapter 8: Deflection of Beams,” in Mechanics of Materials</a:t>
            </a:r>
          </a:p>
          <a:p>
            <a:endParaRPr lang="en-US" sz="1200"/>
          </a:p>
          <a:p>
            <a:r>
              <a:rPr lang="en-US" sz="1200"/>
              <a:t>It is essential to select an arm shape and material that will not deflect under static loading, as well as during the drilling operation. This chapter of mechanics of materials aided in the calculation of deflection for the aluminum that will be used in the final build of the product.</a:t>
            </a:r>
          </a:p>
          <a:p>
            <a:endParaRPr lang="en-US" sz="1200"/>
          </a:p>
        </p:txBody>
      </p:sp>
      <p:sp>
        <p:nvSpPr>
          <p:cNvPr id="7" name="TextBox 6">
            <a:extLst>
              <a:ext uri="{FF2B5EF4-FFF2-40B4-BE49-F238E27FC236}">
                <a16:creationId xmlns:a16="http://schemas.microsoft.com/office/drawing/2014/main" id="{4F4AE20A-62E4-4170-C412-9EF778658014}"/>
              </a:ext>
            </a:extLst>
          </p:cNvPr>
          <p:cNvSpPr txBox="1"/>
          <p:nvPr/>
        </p:nvSpPr>
        <p:spPr>
          <a:xfrm>
            <a:off x="5238931" y="798412"/>
            <a:ext cx="6593840" cy="5324535"/>
          </a:xfrm>
          <a:prstGeom prst="rect">
            <a:avLst/>
          </a:prstGeom>
          <a:noFill/>
        </p:spPr>
        <p:txBody>
          <a:bodyPr wrap="square" rtlCol="0">
            <a:spAutoFit/>
          </a:bodyPr>
          <a:lstStyle/>
          <a:p>
            <a:r>
              <a:rPr lang="en-US" sz="1600"/>
              <a:t>Online Resources</a:t>
            </a:r>
          </a:p>
          <a:p>
            <a:pPr marL="171450" indent="-171450">
              <a:buFont typeface="Arial" panose="020B0604020202020204" pitchFamily="34" charset="0"/>
              <a:buChar char="•"/>
            </a:pPr>
            <a:r>
              <a:rPr lang="en-US" sz="1200"/>
              <a:t>“Fast and ‘soft-arm’ tactics,” </a:t>
            </a:r>
          </a:p>
          <a:p>
            <a:endParaRPr lang="en-US" sz="1200"/>
          </a:p>
          <a:p>
            <a:r>
              <a:rPr lang="en-US" sz="1200"/>
              <a:t>A section titled "Kinematic Arm Movement” discusses all aspects of the design and mathematical modeling behind selecting arm shape, material, and dimensioning.</a:t>
            </a:r>
          </a:p>
          <a:p>
            <a:endParaRPr lang="en-US" sz="1200"/>
          </a:p>
          <a:p>
            <a:pPr marL="171450" indent="-171450">
              <a:buFont typeface="Arial" panose="020B0604020202020204" pitchFamily="34" charset="0"/>
              <a:buChar char="•"/>
            </a:pPr>
            <a:r>
              <a:rPr lang="en-US" sz="1200"/>
              <a:t> “Software development for 3D visualization of G-code when working with CNC machines,”</a:t>
            </a:r>
          </a:p>
          <a:p>
            <a:endParaRPr lang="en-US" sz="1200"/>
          </a:p>
          <a:p>
            <a:r>
              <a:rPr lang="en-US" sz="1200"/>
              <a:t>Details the process of coding robotics in 3D spaces. While this primarily discusses the applications for CNC machines, which utilize cartesian coordinates, it still contains useful procedures that can be applied to a cylindrical coordinate system which this project uses. </a:t>
            </a:r>
          </a:p>
          <a:p>
            <a:pPr marL="171450" indent="-171450">
              <a:buFont typeface="Arial" panose="020B0604020202020204" pitchFamily="34" charset="0"/>
              <a:buChar char="•"/>
            </a:pPr>
            <a:r>
              <a:rPr lang="en-US" sz="1200"/>
              <a:t>“What is manufacturing &amp; Manufacturing Processes”</a:t>
            </a:r>
          </a:p>
          <a:p>
            <a:endParaRPr lang="en-US" sz="1200"/>
          </a:p>
          <a:p>
            <a:r>
              <a:rPr lang="en-US" sz="1200"/>
              <a:t>This website details methods and procedures of the manufacturing side of engineering design. It discussed the manufacturing processes of metal parts for various intended uses. This resource will be used by the team if there is a part that cannot be found for purchase. </a:t>
            </a:r>
          </a:p>
          <a:p>
            <a:endParaRPr lang="en-US" sz="1200"/>
          </a:p>
          <a:p>
            <a:pPr marL="171450" indent="-171450">
              <a:buFont typeface="Arial" panose="020B0604020202020204" pitchFamily="34" charset="0"/>
              <a:buChar char="•"/>
            </a:pPr>
            <a:r>
              <a:rPr lang="en-US" sz="1200"/>
              <a:t>McMaster-Carr </a:t>
            </a:r>
          </a:p>
          <a:p>
            <a:endParaRPr lang="en-US" sz="1200"/>
          </a:p>
          <a:p>
            <a:r>
              <a:rPr lang="en-US" sz="1200"/>
              <a:t>McMaster-Carr offers parts files and design specifications for all their products, which would allow the team to upload the part used for assembly rather than designing it. </a:t>
            </a:r>
          </a:p>
          <a:p>
            <a:endParaRPr lang="en-US" sz="1200"/>
          </a:p>
          <a:p>
            <a:pPr marL="171450" indent="-171450">
              <a:buFont typeface="Arial" panose="020B0604020202020204" pitchFamily="34" charset="0"/>
              <a:buChar char="•"/>
            </a:pPr>
            <a:r>
              <a:rPr lang="en-US" sz="1200"/>
              <a:t> “Speed - torque curves for Stepper Motors,”</a:t>
            </a:r>
          </a:p>
          <a:p>
            <a:endParaRPr lang="en-US" sz="1200"/>
          </a:p>
          <a:p>
            <a:r>
              <a:rPr lang="en-US" sz="1200"/>
              <a:t>This source discusses power supply selection, and how to optimize the torque output of a stepper motor.</a:t>
            </a:r>
          </a:p>
          <a:p>
            <a:endParaRPr lang="en-US" sz="1200"/>
          </a:p>
        </p:txBody>
      </p:sp>
      <p:sp>
        <p:nvSpPr>
          <p:cNvPr id="5" name="Footer Placeholder 4">
            <a:extLst>
              <a:ext uri="{FF2B5EF4-FFF2-40B4-BE49-F238E27FC236}">
                <a16:creationId xmlns:a16="http://schemas.microsoft.com/office/drawing/2014/main" id="{518B4C63-C4D3-F10C-C142-A4D54BE94DAD}"/>
              </a:ext>
            </a:extLst>
          </p:cNvPr>
          <p:cNvSpPr>
            <a:spLocks noGrp="1"/>
          </p:cNvSpPr>
          <p:nvPr>
            <p:ph type="ftr" sz="quarter" idx="11"/>
          </p:nvPr>
        </p:nvSpPr>
        <p:spPr/>
        <p:txBody>
          <a:bodyPr/>
          <a:lstStyle/>
          <a:p>
            <a:r>
              <a:rPr lang="en-US">
                <a:solidFill>
                  <a:schemeClr val="bg1"/>
                </a:solidFill>
              </a:rPr>
              <a:t>Daniel Cooke</a:t>
            </a:r>
          </a:p>
        </p:txBody>
      </p:sp>
    </p:spTree>
    <p:extLst>
      <p:ext uri="{BB962C8B-B14F-4D97-AF65-F5344CB8AC3E}">
        <p14:creationId xmlns:p14="http://schemas.microsoft.com/office/powerpoint/2010/main" val="31358801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d639afb-ed64-4ff5-bb39-999a75fc06b7" xsi:nil="true"/>
    <lcf76f155ced4ddcb4097134ff3c332f xmlns="582fa5d2-bece-4aea-9f77-927244515e5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AD9396645F46748A81322C12F250A4A" ma:contentTypeVersion="15" ma:contentTypeDescription="Create a new document." ma:contentTypeScope="" ma:versionID="608dfd9185b04884c16d458f38c61b3e">
  <xsd:schema xmlns:xsd="http://www.w3.org/2001/XMLSchema" xmlns:xs="http://www.w3.org/2001/XMLSchema" xmlns:p="http://schemas.microsoft.com/office/2006/metadata/properties" xmlns:ns2="582fa5d2-bece-4aea-9f77-927244515e54" xmlns:ns3="fd639afb-ed64-4ff5-bb39-999a75fc06b7" targetNamespace="http://schemas.microsoft.com/office/2006/metadata/properties" ma:root="true" ma:fieldsID="e46df873b870983636dcb6d73796d2b0" ns2:_="" ns3:_="">
    <xsd:import namespace="582fa5d2-bece-4aea-9f77-927244515e54"/>
    <xsd:import namespace="fd639afb-ed64-4ff5-bb39-999a75fc06b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DateTaken" minOccurs="0"/>
                <xsd:element ref="ns2:MediaServiceSearchPropertie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2fa5d2-bece-4aea-9f77-927244515e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ab86591-d70f-4a96-900c-bfbe5e6a3186"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639afb-ed64-4ff5-bb39-999a75fc06b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3f69e8-a0c9-408c-b5da-191609ccfb4c}" ma:internalName="TaxCatchAll" ma:showField="CatchAllData" ma:web="fd639afb-ed64-4ff5-bb39-999a75fc06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A664E8-E26C-42BC-9FCB-36536F958693}">
  <ds:schemaRefs>
    <ds:schemaRef ds:uri="582fa5d2-bece-4aea-9f77-927244515e54"/>
    <ds:schemaRef ds:uri="fd639afb-ed64-4ff5-bb39-999a75fc06b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CA80B04-512D-4A9C-8BA7-2C720BD700A5}">
  <ds:schemaRefs>
    <ds:schemaRef ds:uri="http://schemas.microsoft.com/sharepoint/v3/contenttype/forms"/>
  </ds:schemaRefs>
</ds:datastoreItem>
</file>

<file path=customXml/itemProps3.xml><?xml version="1.0" encoding="utf-8"?>
<ds:datastoreItem xmlns:ds="http://schemas.openxmlformats.org/officeDocument/2006/customXml" ds:itemID="{EFAC6415-060C-45ED-A2CA-B5B359309EA6}">
  <ds:schemaRefs>
    <ds:schemaRef ds:uri="582fa5d2-bece-4aea-9f77-927244515e54"/>
    <ds:schemaRef ds:uri="fd639afb-ed64-4ff5-bb39-999a75fc06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67</Slides>
  <Notes>47</Notes>
  <HiddenSlides>0</HiddenSlide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Northrop Grumman Five DOF Robotic Drilling Arm for Launch Vehicle Components</vt:lpstr>
      <vt:lpstr>Project Description</vt:lpstr>
      <vt:lpstr>Course and Client Deliverables</vt:lpstr>
      <vt:lpstr>Design Requirements Summary </vt:lpstr>
      <vt:lpstr>QFD</vt:lpstr>
      <vt:lpstr>Benchmarking</vt:lpstr>
      <vt:lpstr>Literature Review – Isaiah Padilla</vt:lpstr>
      <vt:lpstr>Literature Review – Brandon Knutson</vt:lpstr>
      <vt:lpstr>Literature Review – Daniel Cooke</vt:lpstr>
      <vt:lpstr>Literature Review – Mason Goodman</vt:lpstr>
      <vt:lpstr>Literature Review – Mica Nellis</vt:lpstr>
      <vt:lpstr>Literature Review – Russel Stringham</vt:lpstr>
      <vt:lpstr>PowerPoint Presentation</vt:lpstr>
      <vt:lpstr>Mathematical Modeling – Joint 2 – Mica Nellis</vt:lpstr>
      <vt:lpstr>Mathematical Modeling – Joint 3 – Russel Stringham</vt:lpstr>
      <vt:lpstr>PowerPoint Presentation</vt:lpstr>
      <vt:lpstr>Mathematical Modeling – Joint 5 – Brandon Knutson</vt:lpstr>
      <vt:lpstr>Mathematical Modeling – Torque Calculations – Daniel Cooke</vt:lpstr>
      <vt:lpstr>Mathematical Modeling – Electrical – Mason Goodman</vt:lpstr>
      <vt:lpstr>Functional Model</vt:lpstr>
      <vt:lpstr>System Block Diagram</vt:lpstr>
      <vt:lpstr>Concept Generation - Top Level </vt:lpstr>
      <vt:lpstr>Selection Criteria - Top Level</vt:lpstr>
      <vt:lpstr>Concept Selection - Top Level</vt:lpstr>
      <vt:lpstr>Concept Generation - J1</vt:lpstr>
      <vt:lpstr>Concept Generation - J2 and J3</vt:lpstr>
      <vt:lpstr>Gantt Chart</vt:lpstr>
      <vt:lpstr>Gantt Chart</vt:lpstr>
      <vt:lpstr>Gantt Chart </vt:lpstr>
      <vt:lpstr>Gantt Chart</vt:lpstr>
      <vt:lpstr>Gantt Chart</vt:lpstr>
      <vt:lpstr>Gantt Chart</vt:lpstr>
      <vt:lpstr>Budget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Failure Modes and Effects Analysis: Joints 1 and 2</vt:lpstr>
      <vt:lpstr>Failure Modes and Effects Analysis: Joints 3 and 4</vt:lpstr>
      <vt:lpstr>Failure Modes and Effects Analysis: Joint 5 and Spindle</vt:lpstr>
      <vt:lpstr>Failure Modes and Effects Analysis: Electrical Components</vt:lpstr>
      <vt:lpstr>Failure Modes and Effects Analysis: Individual Motor Stages</vt:lpstr>
      <vt:lpstr>Design Prototype One</vt:lpstr>
      <vt:lpstr>Design Prototype Two</vt:lpstr>
      <vt:lpstr>Design Prototype Three</vt:lpstr>
      <vt:lpstr>Final Hardware – Full Assembly</vt:lpstr>
      <vt:lpstr>Final Hardware – Joint 1</vt:lpstr>
      <vt:lpstr>Final Hardware – Joint 2</vt:lpstr>
      <vt:lpstr>Final Hardware – Joint 3</vt:lpstr>
      <vt:lpstr>Final Hardware – Joint 4</vt:lpstr>
      <vt:lpstr>Final Hardware – Joint 5</vt:lpstr>
      <vt:lpstr>Final Hardware – Electrical Box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2024-02-04T00:40:15Z</dcterms:created>
  <dcterms:modified xsi:type="dcterms:W3CDTF">2024-04-23T00:01:50Z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0x0101008AD9396645F46748A81322C12F250A4A</vt:lpwstr>
  </property>
  <property fmtid="{D5CDD505-2E9C-101B-9397-08002B2CF9AE}" pid="3" name="MediaServiceImageTags">
    <vt:lpwstr/>
  </property>
</Properties>
</file>